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(1796-1851)г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Приготовил: Локтев Максим 6А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Мери Шелли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0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03244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Мэри Шелли родилась в </a:t>
            </a:r>
            <a:r>
              <a:rPr lang="ru-RU" dirty="0" smtClean="0"/>
              <a:t>Лондоне, ее </a:t>
            </a:r>
          </a:p>
          <a:p>
            <a:r>
              <a:rPr lang="ru-RU" dirty="0" smtClean="0"/>
              <a:t>мать умерла </a:t>
            </a:r>
            <a:r>
              <a:rPr lang="ru-RU" dirty="0"/>
              <a:t>после родов, и отец, </a:t>
            </a:r>
            <a:endParaRPr lang="ru-RU" dirty="0" smtClean="0"/>
          </a:p>
          <a:p>
            <a:r>
              <a:rPr lang="ru-RU" dirty="0" smtClean="0"/>
              <a:t>вынужденный </a:t>
            </a:r>
            <a:r>
              <a:rPr lang="ru-RU" dirty="0"/>
              <a:t>опекать Мэри и </a:t>
            </a:r>
            <a:r>
              <a:rPr lang="ru-RU" dirty="0" smtClean="0"/>
              <a:t>её</a:t>
            </a:r>
          </a:p>
          <a:p>
            <a:r>
              <a:rPr lang="ru-RU" dirty="0" smtClean="0"/>
              <a:t> сестру</a:t>
            </a:r>
            <a:r>
              <a:rPr lang="ru-RU" dirty="0"/>
              <a:t> Фэнни </a:t>
            </a:r>
            <a:r>
              <a:rPr lang="ru-RU" dirty="0" err="1" smtClean="0"/>
              <a:t>Имлей</a:t>
            </a:r>
            <a:r>
              <a:rPr lang="ru-RU" dirty="0" smtClean="0"/>
              <a:t>, </a:t>
            </a:r>
            <a:r>
              <a:rPr lang="ru-RU" dirty="0"/>
              <a:t>вскоре женился </a:t>
            </a:r>
            <a:endParaRPr lang="ru-RU" dirty="0" smtClean="0"/>
          </a:p>
          <a:p>
            <a:r>
              <a:rPr lang="ru-RU" dirty="0" smtClean="0"/>
              <a:t>снова</a:t>
            </a:r>
            <a:r>
              <a:rPr lang="ru-RU" dirty="0"/>
              <a:t>. Под его руководством </a:t>
            </a:r>
            <a:r>
              <a:rPr lang="ru-RU" dirty="0" smtClean="0"/>
              <a:t>Мэри</a:t>
            </a:r>
          </a:p>
          <a:p>
            <a:r>
              <a:rPr lang="ru-RU" dirty="0" smtClean="0"/>
              <a:t> </a:t>
            </a:r>
            <a:r>
              <a:rPr lang="ru-RU" dirty="0"/>
              <a:t>получила великолепное образование,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было редкостью для девушек </a:t>
            </a:r>
            <a:r>
              <a:rPr lang="ru-RU" dirty="0" smtClean="0"/>
              <a:t> того времени. Вскоре </a:t>
            </a:r>
            <a:r>
              <a:rPr lang="ru-RU" dirty="0"/>
              <a:t>о</a:t>
            </a:r>
            <a:r>
              <a:rPr lang="ru-RU" dirty="0" smtClean="0"/>
              <a:t>на </a:t>
            </a:r>
            <a:r>
              <a:rPr lang="ru-RU" dirty="0"/>
              <a:t>встретила </a:t>
            </a:r>
            <a:r>
              <a:rPr lang="ru-RU" dirty="0" smtClean="0"/>
              <a:t> английского поэта Перси Шелли когда ей было шестнадцать.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33567"/>
            <a:ext cx="8229600" cy="1014295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3074" name="Picture 2" descr="http://iv1.lisimg.com/image/1237767/567full-mary-shell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520" y="0"/>
            <a:ext cx="2609055" cy="349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95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мае 1816 года Мэри </a:t>
            </a:r>
            <a:r>
              <a:rPr lang="ru-RU" dirty="0" smtClean="0"/>
              <a:t>Шелли и Перси Шелли ездили в</a:t>
            </a:r>
            <a:r>
              <a:rPr lang="ru-RU" dirty="0"/>
              <a:t> </a:t>
            </a:r>
            <a:r>
              <a:rPr lang="ru-RU" dirty="0" smtClean="0"/>
              <a:t>Женеву. </a:t>
            </a:r>
            <a:r>
              <a:rPr lang="ru-RU" dirty="0"/>
              <a:t>Они собирались провести лето с </a:t>
            </a:r>
            <a:r>
              <a:rPr lang="ru-RU" dirty="0" smtClean="0"/>
              <a:t>поэтом  </a:t>
            </a:r>
            <a:r>
              <a:rPr lang="ru-RU" dirty="0"/>
              <a:t>лордом </a:t>
            </a:r>
            <a:r>
              <a:rPr lang="ru-RU" dirty="0" smtClean="0"/>
              <a:t>Байроном. Уже летом</a:t>
            </a:r>
            <a:r>
              <a:rPr lang="ru-RU" dirty="0"/>
              <a:t> </a:t>
            </a:r>
            <a:r>
              <a:rPr lang="ru-RU" dirty="0" smtClean="0"/>
              <a:t>сидя </a:t>
            </a:r>
            <a:r>
              <a:rPr lang="ru-RU" dirty="0"/>
              <a:t>у камина на вилле Байрона, компания развлекалась также чтением немецких рассказов о привидениях. Это натолкнуло Байрона на предложение о том, чтобы каждый из них написал «сверхъестественный» рассказ. Вскоре после этого, во сне Мэри </a:t>
            </a:r>
            <a:r>
              <a:rPr lang="ru-RU" dirty="0" smtClean="0"/>
              <a:t>Шелли </a:t>
            </a:r>
            <a:r>
              <a:rPr lang="ru-RU" dirty="0"/>
              <a:t>привиделась идея о написании </a:t>
            </a:r>
            <a:r>
              <a:rPr lang="ru-RU" i="1" dirty="0"/>
              <a:t>«Франкенштейна</a:t>
            </a:r>
            <a:r>
              <a:rPr lang="ru-RU" i="1" dirty="0" smtClean="0"/>
              <a:t>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Франкенштейн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25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22920"/>
            <a:ext cx="8229600" cy="4572000"/>
          </a:xfrm>
        </p:spPr>
        <p:txBody>
          <a:bodyPr/>
          <a:lstStyle/>
          <a:p>
            <a:r>
              <a:rPr lang="ru-RU" dirty="0"/>
              <a:t>Мэри начала работу над произведением</a:t>
            </a:r>
            <a:r>
              <a:rPr lang="ru-RU" dirty="0" smtClean="0"/>
              <a:t>,  который был опубликован в 1918 году.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89633"/>
            <a:ext cx="4248472" cy="504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7933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/>
          <a:lstStyle/>
          <a:p>
            <a:r>
              <a:rPr lang="ru-RU" dirty="0"/>
              <a:t>Мэри Шелли умерла 1 февраля 1851 года на Честер-сквер в возрасте пятидесяти трех лет, как посчитал ее врач, — от опухоли головного мозга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6755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  КОНЕЦ 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60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Constantia</vt:lpstr>
      <vt:lpstr>Wingdings 2</vt:lpstr>
      <vt:lpstr>Бумажная</vt:lpstr>
      <vt:lpstr>Мери Шелли</vt:lpstr>
      <vt:lpstr>Биография</vt:lpstr>
      <vt:lpstr>Франкенштейн </vt:lpstr>
      <vt:lpstr>Презентация PowerPoint</vt:lpstr>
      <vt:lpstr>Презентация PowerPoint</vt:lpstr>
      <vt:lpstr>                       КОНЕЦ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Мери Шелли</dc:title>
  <dc:creator>Никита</dc:creator>
  <cp:lastModifiedBy>Пользователь Windows</cp:lastModifiedBy>
  <cp:revision>8</cp:revision>
  <dcterms:created xsi:type="dcterms:W3CDTF">2017-04-19T08:14:57Z</dcterms:created>
  <dcterms:modified xsi:type="dcterms:W3CDTF">2017-05-18T02:31:18Z</dcterms:modified>
</cp:coreProperties>
</file>