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7" r:id="rId3"/>
    <p:sldId id="270" r:id="rId4"/>
    <p:sldId id="272" r:id="rId5"/>
    <p:sldId id="273" r:id="rId6"/>
    <p:sldId id="274" r:id="rId7"/>
    <p:sldId id="271" r:id="rId8"/>
    <p:sldId id="268" r:id="rId9"/>
    <p:sldId id="275" r:id="rId10"/>
    <p:sldId id="276" r:id="rId11"/>
    <p:sldId id="277" r:id="rId12"/>
    <p:sldId id="278" r:id="rId13"/>
    <p:sldId id="269" r:id="rId14"/>
    <p:sldId id="257" r:id="rId15"/>
    <p:sldId id="259" r:id="rId16"/>
    <p:sldId id="260" r:id="rId17"/>
    <p:sldId id="262" r:id="rId18"/>
    <p:sldId id="258" r:id="rId19"/>
    <p:sldId id="261" r:id="rId20"/>
    <p:sldId id="263" r:id="rId21"/>
    <p:sldId id="264" r:id="rId22"/>
    <p:sldId id="265" r:id="rId23"/>
    <p:sldId id="26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1B111-9AB6-4016-8B29-CBBEA9E23792}" type="datetimeFigureOut">
              <a:rPr lang="ru-RU" smtClean="0"/>
              <a:t>18.05.2017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75B35-47FA-4AF2-A62E-4F89AF53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532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237D7-FEDE-4154-BDDB-EE67AFD93565}" type="datetime1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3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72CE-17E9-4EDF-9662-7D332871A665}" type="datetime1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41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9090-5F42-4981-B077-3A1D7388916F}" type="datetime1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87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7DB39-0337-4EBF-8EF4-61968DDFBBFC}" type="datetime1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66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31C20-639E-460A-9703-EF9C97FF5D5B}" type="datetime1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65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52F5-0C73-416D-BA4B-3D5146B18470}" type="datetime1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04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F3F6-C174-4C40-A47F-7D216C3C744C}" type="datetime1">
              <a:rPr lang="ru-RU" smtClean="0"/>
              <a:t>18.05.2017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21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50C8D-4BC8-4839-9388-B52D77D42276}" type="datetime1">
              <a:rPr lang="ru-RU" smtClean="0"/>
              <a:t>18.05.2017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81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930B0-6406-48E9-9F22-59AF5971970D}" type="datetime1">
              <a:rPr lang="ru-RU" smtClean="0"/>
              <a:t>18.05.2017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4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EDDB-B3DD-4DC7-AA50-B120D41B5438}" type="datetime1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01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25E8B-3CC8-4E03-AEE2-F511B8FA54F2}" type="datetime1">
              <a:rPr lang="ru-RU" smtClean="0"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48FAB-E88B-4C6B-A13F-00661EF54C28}" type="datetime1">
              <a:rPr lang="ru-RU" smtClean="0"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E5834-0AE5-4BE4-84A4-6C21A8A6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52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/>
              <a:t>ТРЕНИНГ .</a:t>
            </a:r>
            <a:br>
              <a:rPr lang="ru-RU" dirty="0" smtClean="0"/>
            </a:br>
            <a:r>
              <a:rPr lang="ru-RU" dirty="0" smtClean="0"/>
              <a:t>Подготовка к </a:t>
            </a:r>
            <a:r>
              <a:rPr lang="ru-RU" dirty="0" smtClean="0"/>
              <a:t>ОГЭ.</a:t>
            </a:r>
            <a:br>
              <a:rPr lang="ru-RU" dirty="0" smtClean="0"/>
            </a:br>
            <a:r>
              <a:rPr lang="ru-RU" dirty="0" smtClean="0"/>
              <a:t>( на базе заданий ФИПИ)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/>
          <a:lstStyle/>
          <a:p>
            <a:r>
              <a:rPr lang="ru-RU" dirty="0" smtClean="0"/>
              <a:t>Тренинг охватывает наиболее сложные вопросы тестовой части  ОГЭ по русскому </a:t>
            </a:r>
            <a:r>
              <a:rPr lang="ru-RU" dirty="0" smtClean="0"/>
              <a:t>языку.</a:t>
            </a:r>
          </a:p>
          <a:p>
            <a:r>
              <a:rPr lang="ru-RU" dirty="0" smtClean="0"/>
              <a:t>Составила  </a:t>
            </a:r>
            <a:r>
              <a:rPr lang="ru-RU" dirty="0" err="1" smtClean="0"/>
              <a:t>Селезнёва</a:t>
            </a:r>
            <a:r>
              <a:rPr lang="ru-RU" dirty="0" smtClean="0"/>
              <a:t> К.А.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72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Замените разговорное слово «захохотал» в предложении 33 стилистически нейтральным синонимом. Напишите этот синоним.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104456"/>
          </a:xfrm>
        </p:spPr>
        <p:txBody>
          <a:bodyPr/>
          <a:lstStyle/>
          <a:p>
            <a:r>
              <a:rPr lang="ru-RU" i="1" dirty="0"/>
              <a:t>(33)Вместо ответа он сунул мне под нос ладонь, а когда я машинально наклонился, то вдруг хлопнул меня по носу и губам и радостно захохотал.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47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r>
              <a:rPr lang="ru-RU" dirty="0"/>
              <a:t>Замените разговорное слово «дубасить» в предложении 16 стилистически нейтральным синонимом.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r>
              <a:rPr lang="ru-RU" i="1" dirty="0"/>
              <a:t>(16)Помутившись разумом, слепые в ярости, мы начали дубасить друг дружку с превеликим усердием.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29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Укажите предложение, в котором средством выразительности речи является фразеологизм.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1) 	</a:t>
            </a:r>
            <a:r>
              <a:rPr lang="ru-RU" dirty="0" smtClean="0"/>
              <a:t>Если </a:t>
            </a:r>
            <a:r>
              <a:rPr lang="ru-RU" dirty="0"/>
              <a:t>бы он родился человеком, то о нём обязательно написали бы книгу в серии «Жизнь замечательных людей».</a:t>
            </a:r>
          </a:p>
          <a:p>
            <a:r>
              <a:rPr lang="ru-RU" dirty="0"/>
              <a:t>  	 2) </a:t>
            </a:r>
            <a:r>
              <a:rPr lang="ru-RU" dirty="0" smtClean="0"/>
              <a:t>А </a:t>
            </a:r>
            <a:r>
              <a:rPr lang="ru-RU" dirty="0"/>
              <a:t>я в этот момент готов был провалиться сквозь землю.</a:t>
            </a:r>
          </a:p>
          <a:p>
            <a:r>
              <a:rPr lang="ru-RU" dirty="0"/>
              <a:t>	 3) </a:t>
            </a:r>
            <a:r>
              <a:rPr lang="ru-RU" dirty="0" smtClean="0"/>
              <a:t>Они </a:t>
            </a:r>
            <a:r>
              <a:rPr lang="ru-RU" dirty="0"/>
              <a:t>с восторженным писком бегают по двору, мух гоняют, и этот здоровенный балбес с ними носится наперегонки.</a:t>
            </a:r>
          </a:p>
          <a:p>
            <a:r>
              <a:rPr lang="ru-RU" dirty="0"/>
              <a:t>  	 4) </a:t>
            </a:r>
            <a:r>
              <a:rPr lang="ru-RU" dirty="0" smtClean="0"/>
              <a:t>Они </a:t>
            </a:r>
            <a:r>
              <a:rPr lang="ru-RU" dirty="0"/>
              <a:t>лениво сидели на цепи, свирепым рычанием прогоняли цыплят, если те лезли в их миску.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29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 Раздел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Сложное предложение.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943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 приведённых ниже предложениях из прочитанного текста пронумерованы все запятые. Выпишите цифры, обозначающие запятые </a:t>
            </a:r>
            <a:r>
              <a:rPr lang="ru-RU" sz="2800" b="1" dirty="0" smtClean="0"/>
              <a:t>между частями сложносочинённого предложения.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/>
          </a:bodyPr>
          <a:lstStyle/>
          <a:p>
            <a:r>
              <a:rPr lang="ru-RU" dirty="0" smtClean="0"/>
              <a:t>Отец  говорит  это  радостно,(1)  и  свои  восторги он,(2) как обычно,(3) заканчивает словами из песни:</a:t>
            </a:r>
          </a:p>
          <a:p>
            <a:r>
              <a:rPr lang="ru-RU" dirty="0" smtClean="0"/>
              <a:t>— И в воде он не утонет,(4) и в огне он не сгорит!..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482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74168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приведённых ниже предложениях из прочитанного текста пронумерованы все запятые. Выпишите цифру(-ы), обозначающую(-</a:t>
            </a:r>
            <a:r>
              <a:rPr lang="ru-RU" sz="2800" dirty="0" err="1" smtClean="0"/>
              <a:t>ие</a:t>
            </a:r>
            <a:r>
              <a:rPr lang="ru-RU" sz="2800" dirty="0" smtClean="0"/>
              <a:t>) запятую(-</a:t>
            </a:r>
            <a:r>
              <a:rPr lang="ru-RU" sz="2800" dirty="0" err="1" smtClean="0"/>
              <a:t>ые</a:t>
            </a:r>
            <a:r>
              <a:rPr lang="ru-RU" sz="2800" dirty="0" smtClean="0"/>
              <a:t>) между частями </a:t>
            </a:r>
            <a:r>
              <a:rPr lang="ru-RU" sz="2800" b="1" dirty="0" smtClean="0"/>
              <a:t>сложноподчинённого </a:t>
            </a:r>
            <a:r>
              <a:rPr lang="ru-RU" sz="2800" dirty="0" smtClean="0"/>
              <a:t>предложения</a:t>
            </a:r>
            <a:r>
              <a:rPr lang="ru-RU" sz="3200" dirty="0" smtClean="0"/>
              <a:t>.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И потом громко, (1) чтобы слышал Олег, (2) восклицала:</a:t>
            </a:r>
          </a:p>
          <a:p>
            <a:r>
              <a:rPr lang="ru-RU" sz="3200" i="1" dirty="0" smtClean="0"/>
              <a:t> – Но главное, (3 )конечно, (4) музыка!</a:t>
            </a:r>
            <a:endParaRPr lang="ru-RU" sz="3200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982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приведённых ниже предложениях из текста пронумерованы все запятые. Выпишите цифру(-ы), обозначающую(-</a:t>
            </a:r>
            <a:r>
              <a:rPr lang="ru-RU" sz="2800" dirty="0" err="1" smtClean="0"/>
              <a:t>ие</a:t>
            </a:r>
            <a:r>
              <a:rPr lang="ru-RU" sz="2800" dirty="0" smtClean="0"/>
              <a:t>) запятую(-</a:t>
            </a:r>
            <a:r>
              <a:rPr lang="ru-RU" sz="2800" dirty="0" err="1" smtClean="0"/>
              <a:t>ые</a:t>
            </a:r>
            <a:r>
              <a:rPr lang="ru-RU" sz="2800" dirty="0" smtClean="0"/>
              <a:t>) между частями </a:t>
            </a:r>
            <a:r>
              <a:rPr lang="ru-RU" sz="2800" b="1" dirty="0" smtClean="0"/>
              <a:t>сложносочинённого предложения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76872"/>
            <a:ext cx="7869560" cy="41659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Огромный Бой бегал,(1) деятельно обживал новые места,(2) но,(3) когда они повернули за угол дома,(4) исчез. За домом был пустырь,(5) а на нём орава ребятишек с  усердием колотила  ногами  по  мячу.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11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800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приведённых ниже предложениях из текста пронумерованы все запятые. Выпишите цифру, обозначающую запятую между частями </a:t>
            </a:r>
            <a:r>
              <a:rPr lang="ru-RU" sz="2800" b="1" dirty="0" smtClean="0"/>
              <a:t>сложного предложения</a:t>
            </a:r>
            <a:r>
              <a:rPr lang="ru-RU" sz="2800" dirty="0" smtClean="0"/>
              <a:t>, связанными подчинительной связью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1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И плоты,(1) плоты без конца,(2) а ещё обмотанные маскировочной зеленью буксиры. Мы идём об руку,(3) иногда останавливаемся около каменного парапета,(4) облокачиваемся на него,(5) чтобы посмотреть вдаль.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27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Среди предложений 27—32 найдите сложноподчинённое предложение с </a:t>
            </a:r>
            <a:r>
              <a:rPr lang="ru-RU" sz="3100" b="1" dirty="0" smtClean="0"/>
              <a:t>последовательным подчинением придаточных</a:t>
            </a:r>
            <a:r>
              <a:rPr lang="ru-RU" sz="3100" dirty="0" smtClean="0"/>
              <a:t>. Напишите номер этого предложения.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(27)Отец и мама, мне кажется, хотели бы, чтоб я и вовсе не рос. (28)Они-то ведь ждали ребёнка и хотят, чтоб я на всю жизнь им остался. (29)А меня спросили?</a:t>
            </a:r>
          </a:p>
          <a:p>
            <a:r>
              <a:rPr lang="ru-RU" dirty="0" smtClean="0"/>
              <a:t>(30)Как-то я услышал по радио, что, если в семье несколько детей, нехорошо одного из них выделять. (31)Я сказал об этом родителям.</a:t>
            </a:r>
          </a:p>
          <a:p>
            <a:r>
              <a:rPr lang="ru-RU" dirty="0" smtClean="0"/>
              <a:t>— (32)Другой бы гордился, что его выделяют, а этот думает о сестре. (33)Какой добрый, а! — воскликнул отец.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888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Среди предложений 1—5 найдите сложное предложение, в состав которого входят  </a:t>
            </a:r>
            <a:r>
              <a:rPr lang="ru-RU" sz="2800" b="1" dirty="0" smtClean="0"/>
              <a:t>однородные придаточные</a:t>
            </a:r>
            <a:r>
              <a:rPr lang="ru-RU" sz="2800" dirty="0" smtClean="0"/>
              <a:t>. Напишите номер этого предложения.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(1)Что делают летом мальчишки на всех улицах и во дворах?  (2) Читают книги, чинно беседуют  о  судьбах мира?  (3) Нет,  они играют в футбол.  (4)Наши мальчишки ничем не отличались от других, а положение у них было   даже   выгоднее, потому что  улицы  здесь  ещё  только  намечались и каждый пустырь мог служить футбольным полем…</a:t>
            </a:r>
          </a:p>
          <a:p>
            <a:r>
              <a:rPr lang="ru-RU" dirty="0" smtClean="0"/>
              <a:t>(5)Однажды в воскресенье Фёдор Михайлович повёл Боя гулять, и Антон пошёл с ними.  (6) Огромный Бой бегал, деятельно обжи………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88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 Раздел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МОРФЕМИКА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828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Среди предложений 6—11 найдите сложное предложение с однородными придаточными. Напишите номер этого предложения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(4)Яков сидел у раскрытого окна на низенькой скамеечке перед  изрезанным сапожным ножом столиком и, склонившись,  тачал сапоги. (5)</a:t>
            </a:r>
            <a:r>
              <a:rPr lang="ru-RU" dirty="0" err="1" smtClean="0"/>
              <a:t>Иоська</a:t>
            </a:r>
            <a:r>
              <a:rPr lang="ru-RU" dirty="0" smtClean="0"/>
              <a:t>, размахивая руками, что-то весело рассказывал отцу, на щеке его вспрыгивала лукавая ямочка.  (6)Отец и сын сидели в единственной, но очень просторной комнате с огромной русской печкой.</a:t>
            </a:r>
          </a:p>
          <a:p>
            <a:r>
              <a:rPr lang="ru-RU" dirty="0" smtClean="0"/>
              <a:t>(7)Осторожно войдя в сени и заглянув в комнату, </a:t>
            </a:r>
            <a:r>
              <a:rPr lang="ru-RU" dirty="0" err="1" smtClean="0"/>
              <a:t>Динка</a:t>
            </a:r>
            <a:r>
              <a:rPr lang="ru-RU" dirty="0" smtClean="0"/>
              <a:t> остановилась от неожиданности.  (8)Прямо перед ней,  в простенке между двумя окнами, где стоял сапожный столик и было светлее, возвышался портрет молодой женщины со строгой улыбкой,  в городском платье, с чёрным  кружевным шарфом. (9)Она была изображена во весь рост и так, как будто торопилась куда-то, накинув свой лёгкий шарф. </a:t>
            </a:r>
          </a:p>
          <a:p>
            <a:r>
              <a:rPr lang="ru-RU" dirty="0" smtClean="0"/>
              <a:t>(10)Но больше всего поразили </a:t>
            </a:r>
            <a:r>
              <a:rPr lang="ru-RU" dirty="0" err="1" smtClean="0"/>
              <a:t>Динку</a:t>
            </a:r>
            <a:r>
              <a:rPr lang="ru-RU" dirty="0" smtClean="0"/>
              <a:t> её глаза. (11)Огромные, полные какой-то внутренней тревоги,  умоляющие и требовательные. (12)Остановившись на пороге,  </a:t>
            </a:r>
            <a:r>
              <a:rPr lang="ru-RU" dirty="0" err="1" smtClean="0"/>
              <a:t>Динка</a:t>
            </a:r>
            <a:r>
              <a:rPr lang="ru-RU" dirty="0" smtClean="0"/>
              <a:t> не могла оторваться от этого  портрета.  (13)Казалось, она где-то уже видела эти глаза, улыбку и ямочку на щеке.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908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Среди предложений 1—5 найдите сложноподчинённое предложение с последовательным подчинением придаточных. Напишите номер этого предложения.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(1)От города, по-видимому, ничего уже не осталось. (2)Немцы бомбят его с утра до вечера, над ним </a:t>
            </a:r>
            <a:r>
              <a:rPr lang="ru-RU" dirty="0" err="1" smtClean="0"/>
              <a:t>непроходящее</a:t>
            </a:r>
            <a:r>
              <a:rPr lang="ru-RU" dirty="0" smtClean="0"/>
              <a:t> облако дыма и пыли. (3)Горят нефтехранилища. (4)Чёрный, как копоть, дым застилает солнце, так что на него можно смотреть не щурясь, как смотрят сквозь сильно закопчённое стекло во время затмения.</a:t>
            </a:r>
          </a:p>
          <a:p>
            <a:r>
              <a:rPr lang="ru-RU" dirty="0" smtClean="0"/>
              <a:t>(5)В нашем овраге, как говорится, без перемен. (6)Как-то ночью прошли две наши дивизии. (7)Шли долго, беспрерывно, всю ночь напролёт, батальон за </a:t>
            </a:r>
            <a:r>
              <a:rPr lang="ru-RU" dirty="0" err="1" smtClean="0"/>
              <a:t>батальо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160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Среди предложений 35—40 найдите сложноподчинённое предложение с параллельным (неоднородным) подчинением придаточных. Напишите номер этого предложения.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965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(34)Сидя в окопах, он будет больше старшину ругать, чем немцев, а дойдёт до дела — покажет себя. (35)А делить, умножать, читать не по складам научится, когда будет время, когда придёт желание…</a:t>
            </a:r>
          </a:p>
          <a:p>
            <a:r>
              <a:rPr lang="ru-RU" dirty="0" smtClean="0"/>
              <a:t>(36)</a:t>
            </a:r>
            <a:r>
              <a:rPr lang="ru-RU" dirty="0" err="1" smtClean="0"/>
              <a:t>Валега</a:t>
            </a:r>
            <a:r>
              <a:rPr lang="ru-RU" dirty="0" smtClean="0"/>
              <a:t> что-то ворчит во сне, переворачивается на другой бок.</a:t>
            </a:r>
          </a:p>
          <a:p>
            <a:r>
              <a:rPr lang="ru-RU" dirty="0" smtClean="0"/>
              <a:t>(37)Спи, спи, друг… (38)Скоро опять окопы, опять бессонные ночи. (39)Дрыхни пока. (40)А когда кончится война, если останемся живы, придумаем что-нибудь.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850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Среди предложений  31—35  найдите сложноподчинённое предложение с параллельным (неоднородным) подчинением придаточных. Напишите номер этого предложения.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(31)В общем, ещё минут через двадцать такой во дворе скрип поднялся! (32)Наверное, пил пять притащили. (33)А чтобы дело быстрей шло, работать решили изо всех сил и, раз народу много, часто меняться.</a:t>
            </a:r>
          </a:p>
          <a:p>
            <a:r>
              <a:rPr lang="ru-RU" dirty="0" smtClean="0"/>
              <a:t>(34)Немного погодя во дворе появился крепкий старик, как оказалось, дед той девчонки. (35)Он начал рубить дрова, да так, что только треск стоял.</a:t>
            </a:r>
          </a:p>
          <a:p>
            <a:r>
              <a:rPr lang="ru-RU" smtClean="0"/>
              <a:t>(36)А через пятнадцать минут во двор, придерживая платок, ворвалась Татьяна Львовна.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4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0"/>
            <a:ext cx="4040188" cy="1626195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предложений 6–10 выпишите слово, в котором правописание приставки определяется её значением – «неполнота действия»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2174874"/>
            <a:ext cx="4317876" cy="442247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(6)Корольков лежал у себя в комнате на диване и думал о том, что Оксана не умеет разговаривать с матерью, а Надежда – с дочерью. (7)Она командует, унижая её. (8)И они зажигаются друг о друга, как спичка о коробок. (9)Корольков знал по себе: от него тоже можно чего-то добиться только лестью. (10)Лесть как бы приподнимала его возможности, и он стремился поднять себя до этого нового и приятного ему предела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476672"/>
            <a:ext cx="4041775" cy="1728192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предложений 9–14 выпишите слово, в котором правописание приставки зависит от глухости – звонкости последующего согласного.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2060848"/>
            <a:ext cx="4392488" cy="45365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(9)Я ухватился за это предложение, перерыл все музейные архивы, собрал целую папку фотографий, а потом написал с великим трудом с десяток мучительно вялых страниц и бросил всё. (10)Ничего не получилось. (11)Не нашлось ни слов, ни образов. </a:t>
            </a:r>
          </a:p>
          <a:p>
            <a:r>
              <a:rPr lang="ru-RU" dirty="0"/>
              <a:t>(12)В редакции меня отругали, а статью через год написал другой, уже «настоящий» искусствовед. (13)Вот что он написал о мастерстве художника.</a:t>
            </a:r>
          </a:p>
          <a:p>
            <a:r>
              <a:rPr lang="ru-RU" dirty="0"/>
              <a:t>      (14)«Единственное влияние, которое испытал Хлудов, – это влияние </a:t>
            </a:r>
            <a:r>
              <a:rPr lang="ru-RU" dirty="0" err="1"/>
              <a:t>верещагинского</a:t>
            </a:r>
            <a:r>
              <a:rPr lang="ru-RU" dirty="0"/>
              <a:t> натурализма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70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Укажите </a:t>
            </a:r>
            <a:r>
              <a:rPr lang="ru-RU" dirty="0"/>
              <a:t>слово с чередующейся гласной в корне.</a:t>
            </a:r>
            <a:br>
              <a:rPr lang="ru-RU" dirty="0"/>
            </a:br>
            <a:r>
              <a:rPr lang="ru-RU" dirty="0"/>
              <a:t>  	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3201219"/>
          </a:xfrm>
        </p:spPr>
        <p:txBody>
          <a:bodyPr/>
          <a:lstStyle/>
          <a:p>
            <a:r>
              <a:rPr lang="ru-RU" dirty="0"/>
              <a:t>1) унижая</a:t>
            </a:r>
          </a:p>
          <a:p>
            <a:r>
              <a:rPr lang="ru-RU" dirty="0"/>
              <a:t> 2) зажигаются</a:t>
            </a:r>
          </a:p>
          <a:p>
            <a:r>
              <a:rPr lang="ru-RU" dirty="0"/>
              <a:t> 3) извини</a:t>
            </a:r>
          </a:p>
          <a:p>
            <a:r>
              <a:rPr lang="ru-RU" dirty="0"/>
              <a:t> 4) грядут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082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Из предложений 48–54 выпишите слово, в котором правописание суффикса определяется правилом: «В наречии пишется столько Н, сколько в слове, </a:t>
            </a:r>
            <a:br>
              <a:rPr lang="ru-RU" sz="3200" dirty="0"/>
            </a:br>
            <a:r>
              <a:rPr lang="ru-RU" sz="3200" dirty="0"/>
              <a:t>от которого оно образовано».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(48)Раненый он. (49)Осколок зашевелился. </a:t>
            </a:r>
          </a:p>
          <a:p>
            <a:r>
              <a:rPr lang="ru-RU" dirty="0"/>
              <a:t>(50)В груди.</a:t>
            </a:r>
          </a:p>
          <a:p>
            <a:r>
              <a:rPr lang="ru-RU" dirty="0"/>
              <a:t>– (51)Поехали! – решительно сказал врач.</a:t>
            </a:r>
          </a:p>
          <a:p>
            <a:r>
              <a:rPr lang="ru-RU" dirty="0"/>
              <a:t>(52)Мальчик и шофёр забрались в кабину. (53)Завыла сирена, разгоняя</a:t>
            </a:r>
          </a:p>
          <a:p>
            <a:r>
              <a:rPr lang="ru-RU" dirty="0"/>
              <a:t>зевак. (54)И, присев на задние колёса, как конь перед скачками, «скорая</a:t>
            </a:r>
          </a:p>
          <a:p>
            <a:r>
              <a:rPr lang="ru-RU" dirty="0"/>
              <a:t>помощь» устремилась вперёд.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36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4040188" cy="1728192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предложений 4–5 выпишите слово, в котором правописание приставки зависит от глухости – звонкости последующего согласного.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174874"/>
            <a:ext cx="4245868" cy="442247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(4)Может, у этих старых дуплистых берёзок и он останавливался, отдыхая на пригорке, беседовал с деревенскими ребятишками, думал, слагал строки своих стихов. (5)Может, потому как живой и видится на этих дорогах Некрасов, что он создал, бывая здесь, много поэтических произведений, воспел красоту верхневолжской природы.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476672"/>
            <a:ext cx="4041775" cy="158417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предложений 6–14 выпишите слово, в котором правописание приставки зависит от глухости – звонкости последующего согласного.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35046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(6)Я схватилась за сердце и посмотрела на стоящего рядом Ромку.</a:t>
            </a:r>
          </a:p>
          <a:p>
            <a:r>
              <a:rPr lang="ru-RU" dirty="0"/>
              <a:t>– (7)Рома… (8)Ну зачем вы так уж?</a:t>
            </a:r>
          </a:p>
          <a:p>
            <a:r>
              <a:rPr lang="ru-RU" dirty="0"/>
              <a:t>– (9)Так ей и надо! (10)Пусть не задаётся!</a:t>
            </a:r>
          </a:p>
          <a:p>
            <a:r>
              <a:rPr lang="ru-RU" dirty="0"/>
              <a:t>(11)Я бросилась к Антонине Марковне и Олегу.</a:t>
            </a:r>
          </a:p>
          <a:p>
            <a:r>
              <a:rPr lang="ru-RU" dirty="0"/>
              <a:t>– (12)Ну как вы могли допустить? (13)Куда вы смотрели?</a:t>
            </a:r>
          </a:p>
          <a:p>
            <a:r>
              <a:rPr lang="ru-RU" dirty="0"/>
              <a:t>– (14)Маша, я не понимаю… – растерялась Антонина Марковна. – (15)На планёрке сказали выбрать одну девочку от отряда, что это главный конкурс…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35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4040188" cy="223224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Из предложений 14–18 выпишите слово, в котором правописание суффикса определяется правилом: «В прилагательных, образованных с помощью суффиксов -ОНН-, -ЕНН-, пишется НН».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2348880"/>
            <a:ext cx="4317876" cy="432047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(14)«Единственное влияние, которое испытал Хлудов, – это влияние </a:t>
            </a:r>
            <a:r>
              <a:rPr lang="ru-RU" dirty="0" err="1"/>
              <a:t>верещагинского</a:t>
            </a:r>
            <a:r>
              <a:rPr lang="ru-RU" dirty="0"/>
              <a:t> натурализма. (15)Хлудов достигал временами значительных результатов, соединяя скупую, выдержанную гамму с чётким рисунком».</a:t>
            </a:r>
          </a:p>
          <a:p>
            <a:r>
              <a:rPr lang="ru-RU" dirty="0"/>
              <a:t>      (16)Вот и всё. (17)Десяток раскрашенных фотографий, этнографические документы. (18)Этим исчерпана жизнь художника.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76672"/>
            <a:ext cx="4041775" cy="169820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Из предложений 10–14 выпишите слово, в котором правописание суффикса не определяется общим правилом (является исключением).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1916832"/>
            <a:ext cx="4463479" cy="449448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r>
              <a:rPr lang="ru-RU" dirty="0"/>
              <a:t>(10)Плыли мы как-то вниз по Ветлуге на старой деревянной барже. (11)Рабочие леспромхоза, их было человек десять, играли в карты, лениво переговаривались и курили. (12)А две поварихи и женщина из района сидели на корме и ели яблоки. (13)Река сначала была узкой, берега унылы, с лозняком и ольхой, с корягами на белом песке. (14)Но вот баржа обогнула отмель и вышла на широкий простор. 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1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2 Раздел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ЛЕКСИКА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955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dirty="0"/>
              <a:t>Укажите предложение, в котором средством выразительности речи является эпитет.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1) 	</a:t>
            </a:r>
            <a:r>
              <a:rPr lang="ru-RU" dirty="0" smtClean="0"/>
              <a:t>От </a:t>
            </a:r>
            <a:r>
              <a:rPr lang="ru-RU" dirty="0"/>
              <a:t>этого чихания болел живот, в глазах стояли слёзы, а нос горел, как раскалённый.</a:t>
            </a:r>
          </a:p>
          <a:p>
            <a:r>
              <a:rPr lang="ru-RU" dirty="0"/>
              <a:t>  	 2) </a:t>
            </a:r>
            <a:r>
              <a:rPr lang="ru-RU" dirty="0" smtClean="0"/>
              <a:t>И </a:t>
            </a:r>
            <a:r>
              <a:rPr lang="ru-RU" dirty="0"/>
              <a:t>лежит он на жёсткой, горячей койке один, как отставший от поезда.</a:t>
            </a:r>
          </a:p>
          <a:p>
            <a:r>
              <a:rPr lang="ru-RU" dirty="0"/>
              <a:t>  	 3) </a:t>
            </a:r>
            <a:r>
              <a:rPr lang="ru-RU" dirty="0" smtClean="0"/>
              <a:t>Словно </a:t>
            </a:r>
            <a:r>
              <a:rPr lang="ru-RU" dirty="0"/>
              <a:t>он не просто простудился и чихает, а совершил какой-то подвиг. Ранен. Попал в госпиталь.</a:t>
            </a:r>
          </a:p>
          <a:p>
            <a:r>
              <a:rPr lang="ru-RU" dirty="0"/>
              <a:t>  	 4) </a:t>
            </a:r>
            <a:r>
              <a:rPr lang="ru-RU" dirty="0" smtClean="0"/>
              <a:t>Он </a:t>
            </a:r>
            <a:r>
              <a:rPr lang="ru-RU" dirty="0"/>
              <a:t>ел не торопясь, растягивая удовольствие.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5834-0AE5-4BE4-84A4-6C21A8A66AA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07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1812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ТРЕНИНГ . Подготовка к ОГЭ. ( на базе заданий ФИПИ)</vt:lpstr>
      <vt:lpstr>1 Раздел</vt:lpstr>
      <vt:lpstr>  </vt:lpstr>
      <vt:lpstr>  Укажите слово с чередующейся гласной в корне.      </vt:lpstr>
      <vt:lpstr>Из предложений 48–54 выпишите слово, в котором правописание суффикса определяется правилом: «В наречии пишется столько Н, сколько в слове,  от которого оно образовано».</vt:lpstr>
      <vt:lpstr>Презентация PowerPoint</vt:lpstr>
      <vt:lpstr>Презентация PowerPoint</vt:lpstr>
      <vt:lpstr>2 Раздел</vt:lpstr>
      <vt:lpstr>Укажите предложение, в котором средством выразительности речи является эпитет. </vt:lpstr>
      <vt:lpstr>Замените разговорное слово «захохотал» в предложении 33 стилистически нейтральным синонимом. Напишите этот синоним. </vt:lpstr>
      <vt:lpstr>Замените разговорное слово «дубасить» в предложении 16 стилистически нейтральным синонимом. </vt:lpstr>
      <vt:lpstr>Укажите предложение, в котором средством выразительности речи является фразеологизм. </vt:lpstr>
      <vt:lpstr>3 Раздел</vt:lpstr>
      <vt:lpstr>В приведённых ниже предложениях из прочитанного текста пронумерованы все запятые. Выпишите цифры, обозначающие запятые между частями сложносочинённого предложения. </vt:lpstr>
      <vt:lpstr>  </vt:lpstr>
      <vt:lpstr>В приведённых ниже предложениях из текста пронумерованы все запятые. Выпишите цифру(-ы), обозначающую(-ие) запятую(-ые) между частями сложносочинённого предложения</vt:lpstr>
      <vt:lpstr>В приведённых ниже предложениях из текста пронумерованы все запятые. Выпишите цифру, обозначающую запятую между частями сложного предложения, связанными подчинительной связью</vt:lpstr>
      <vt:lpstr>Среди предложений 27—32 найдите сложноподчинённое предложение с последовательным подчинением придаточных. Напишите номер этого предложения.</vt:lpstr>
      <vt:lpstr>Среди предложений 1—5 найдите сложное предложение, в состав которого входят  однородные придаточные. Напишите номер этого предложения.</vt:lpstr>
      <vt:lpstr>Среди предложений 6—11 найдите сложное предложение с однородными придаточными. Напишите номер этого предложения.</vt:lpstr>
      <vt:lpstr>Среди предложений 1—5 найдите сложноподчинённое предложение с последовательным подчинением придаточных. Напишите номер этого предложения.</vt:lpstr>
      <vt:lpstr>Среди предложений 35—40 найдите сложноподчинённое предложение с параллельным (неоднородным) подчинением придаточных. Напишите номер этого предложения.</vt:lpstr>
      <vt:lpstr>Среди предложений  31—35  найдите сложноподчинённое предложение с параллельным (неоднородным) подчинением придаточных. Напишите номер этого предложения.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</dc:title>
  <dc:creator>Karinochka</dc:creator>
  <cp:lastModifiedBy>Karinochka</cp:lastModifiedBy>
  <cp:revision>10</cp:revision>
  <dcterms:created xsi:type="dcterms:W3CDTF">2017-02-01T05:51:11Z</dcterms:created>
  <dcterms:modified xsi:type="dcterms:W3CDTF">2017-05-18T09:25:28Z</dcterms:modified>
</cp:coreProperties>
</file>