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C728-3F08-4A4A-992D-90654D32FD8E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14E8F62-89D3-498F-9904-57AD6B187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C728-3F08-4A4A-992D-90654D32FD8E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8F62-89D3-498F-9904-57AD6B187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C728-3F08-4A4A-992D-90654D32FD8E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8F62-89D3-498F-9904-57AD6B187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C728-3F08-4A4A-992D-90654D32FD8E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14E8F62-89D3-498F-9904-57AD6B187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C728-3F08-4A4A-992D-90654D32FD8E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8F62-89D3-498F-9904-57AD6B1877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C728-3F08-4A4A-992D-90654D32FD8E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8F62-89D3-498F-9904-57AD6B187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C728-3F08-4A4A-992D-90654D32FD8E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14E8F62-89D3-498F-9904-57AD6B1877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C728-3F08-4A4A-992D-90654D32FD8E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8F62-89D3-498F-9904-57AD6B187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C728-3F08-4A4A-992D-90654D32FD8E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8F62-89D3-498F-9904-57AD6B187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C728-3F08-4A4A-992D-90654D32FD8E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8F62-89D3-498F-9904-57AD6B187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C728-3F08-4A4A-992D-90654D32FD8E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8F62-89D3-498F-9904-57AD6B1877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7FC728-3F08-4A4A-992D-90654D32FD8E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14E8F62-89D3-498F-9904-57AD6B1877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wnloads\Новая папка (2)\Новая папка\369fdb06322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71744" cy="2571744"/>
          </a:xfrm>
          <a:prstGeom prst="rect">
            <a:avLst/>
          </a:prstGeom>
          <a:noFill/>
        </p:spPr>
      </p:pic>
      <p:pic>
        <p:nvPicPr>
          <p:cNvPr id="1027" name="Picture 3" descr="C:\Users\Admin\Downloads\Новая папка (2)\raskraska_vesna_3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429000"/>
            <a:ext cx="2155704" cy="315656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71736" y="642918"/>
            <a:ext cx="663557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средней группе:</a:t>
            </a:r>
          </a:p>
          <a:p>
            <a:pPr algn="just"/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 «Весна красна».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 воспитатель: МБДОУ детский сад «Росинка»</a:t>
            </a:r>
          </a:p>
          <a:p>
            <a:pPr algn="just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Нимаева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Дарима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Гармаевна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Admin\Downloads\Новая папка (2)\i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3428999"/>
            <a:ext cx="3793856" cy="2464287"/>
          </a:xfrm>
          <a:prstGeom prst="rect">
            <a:avLst/>
          </a:prstGeom>
          <a:noFill/>
        </p:spPr>
      </p:pic>
      <p:pic>
        <p:nvPicPr>
          <p:cNvPr id="1029" name="Picture 5" descr="C:\Users\Admin\Downloads\Новая папка (2)\012lab6qqu13067594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238" y="3429000"/>
            <a:ext cx="2120678" cy="2997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428604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728" y="1071546"/>
            <a:ext cx="5929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Работа с родителями: выставка поделок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рисунков.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" y="-1724112"/>
            <a:ext cx="9144000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Закреплять представление о весне и её приметах.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познавательных способностей детей в процессе совместной исследовательской деятельности.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Закреплять и систематизировать знания о животных, растениях, насекомых, птицах.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Воспитывать любовь и бережное отношение к природе.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Активизировать совместную деятельность родителей и детей.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Интеграция образовательных областей: познание, музыка,  физическая культура, художественное творчество, чтение художественной литературы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000100" y="1331393"/>
            <a:ext cx="72152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Цели проекта: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1.Дать детям представления о времени года «весна», о   весенних изменениях в природе.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2.Воспитывать бережное отношение к пробуждению природы, к её отдельным явлениям.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3.Развитие мышления, воображения, связной речи.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142852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Познание</a:t>
            </a:r>
            <a:endParaRPr lang="ru-RU" sz="36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857232"/>
            <a:ext cx="62151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Наблюдения  за деревьями и кустарниками на участке – набухшие почки.</a:t>
            </a:r>
          </a:p>
          <a:p>
            <a:endParaRPr lang="ru-RU" dirty="0"/>
          </a:p>
        </p:txBody>
      </p:sp>
      <p:pic>
        <p:nvPicPr>
          <p:cNvPr id="1027" name="Picture 3" descr="C:\Users\Admin\Desktop\фотки нов\20170411_1103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357430"/>
            <a:ext cx="4572000" cy="4134222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357430"/>
            <a:ext cx="328611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071546"/>
            <a:ext cx="6572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Показ презентации детям на тему: «Весна идет»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Наблюдение за состоянием погоды; за небом; за явлениями природы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Наблюдение за ростом и развитием растений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28926" y="21429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Познание</a:t>
            </a:r>
            <a:endParaRPr lang="ru-RU" sz="40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928934"/>
            <a:ext cx="3724282" cy="2979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Admin\Desktop\фотки нов\20170419_1621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928934"/>
            <a:ext cx="3857652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285728"/>
            <a:ext cx="5643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1000108"/>
            <a:ext cx="66437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Рисование: "Ласковое солнышко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«Весенние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цветы-первоцветы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Загадки-раскраски о весне</a:t>
            </a:r>
          </a:p>
          <a:p>
            <a:endParaRPr lang="ru-RU" dirty="0"/>
          </a:p>
        </p:txBody>
      </p:sp>
      <p:pic>
        <p:nvPicPr>
          <p:cNvPr id="3075" name="Picture 3" descr="D:\Старые данные\Раб.стол\ФОТКИ Д САДА\Новая папка\image-0-02-05-b281dd94bd5685857805d30499a9da71e7e8b988b697ed14cae6aec8907b26b1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00306"/>
            <a:ext cx="3881915" cy="3714776"/>
          </a:xfrm>
          <a:prstGeom prst="rect">
            <a:avLst/>
          </a:prstGeom>
          <a:noFill/>
        </p:spPr>
      </p:pic>
      <p:pic>
        <p:nvPicPr>
          <p:cNvPr id="3076" name="Picture 4" descr="D:\Старые данные\Раб.стол\ФОТКИ Д САДА\Новая папка\image-0-02-05-a5dfabfa91462d2cc3adb2dcc35f20afeb57ee0bbe9440af42a79370e53df24d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3915" y="2531926"/>
            <a:ext cx="4186445" cy="3683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14290"/>
            <a:ext cx="509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428604"/>
            <a:ext cx="50006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83464"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65760" indent="-283464"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Аппликация «Бабочка»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65760" indent="-283464">
              <a:buFont typeface="Wingdings 2"/>
              <a:buChar char="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Лепка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«Веточка вербы»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C:\Users\Admin\Desktop\фотки нов\20170407_111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4500570"/>
            <a:ext cx="3595713" cy="2157428"/>
          </a:xfrm>
          <a:prstGeom prst="rect">
            <a:avLst/>
          </a:prstGeom>
          <a:noFill/>
        </p:spPr>
      </p:pic>
      <p:pic>
        <p:nvPicPr>
          <p:cNvPr id="4099" name="Picture 3" descr="C:\Users\Admin\Desktop\фотки нов\20170410_095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857364"/>
            <a:ext cx="4000528" cy="2400317"/>
          </a:xfrm>
          <a:prstGeom prst="rect">
            <a:avLst/>
          </a:prstGeom>
          <a:noFill/>
        </p:spPr>
      </p:pic>
      <p:pic>
        <p:nvPicPr>
          <p:cNvPr id="4100" name="Picture 4" descr="C:\Users\Admin\Desktop\фотки нов\20170410_1112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429132"/>
            <a:ext cx="3714776" cy="2228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285728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071547"/>
            <a:ext cx="764386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Посадка и наблюдение за огородом.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«Огород наш огород, он у нас всегда растет».</a:t>
            </a:r>
          </a:p>
          <a:p>
            <a:endParaRPr lang="ru-RU" dirty="0"/>
          </a:p>
        </p:txBody>
      </p:sp>
      <p:pic>
        <p:nvPicPr>
          <p:cNvPr id="5122" name="Picture 2" descr="C:\Users\Admin\Desktop\фотки нов\20170405_1545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500570"/>
            <a:ext cx="3738589" cy="2243154"/>
          </a:xfrm>
          <a:prstGeom prst="rect">
            <a:avLst/>
          </a:prstGeom>
          <a:noFill/>
        </p:spPr>
      </p:pic>
      <p:pic>
        <p:nvPicPr>
          <p:cNvPr id="5125" name="Picture 5" descr="C:\Users\Admin\Desktop\фотки нов\20170419_1612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572008"/>
            <a:ext cx="3357586" cy="2143140"/>
          </a:xfrm>
          <a:prstGeom prst="rect">
            <a:avLst/>
          </a:prstGeom>
          <a:noFill/>
        </p:spPr>
      </p:pic>
      <p:pic>
        <p:nvPicPr>
          <p:cNvPr id="5126" name="Picture 6" descr="C:\Users\Admin\Desktop\фотки нов\20170419_1524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071678"/>
            <a:ext cx="3810026" cy="2286016"/>
          </a:xfrm>
          <a:prstGeom prst="rect">
            <a:avLst/>
          </a:prstGeom>
          <a:noFill/>
        </p:spPr>
      </p:pic>
      <p:pic>
        <p:nvPicPr>
          <p:cNvPr id="1026" name="Picture 2" descr="D:\Старые данные\Раб.стол\ФОТКИ Д САДА\Новая папка (4)\20170405_1545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2071678"/>
            <a:ext cx="3357586" cy="22343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285728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1071546"/>
            <a:ext cx="67866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Дидактические игры «Птицы», «Что изменилось на улице?», «Что с начала, что потом?».</a:t>
            </a:r>
          </a:p>
          <a:p>
            <a:pPr marL="365760" indent="-283464"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Admin\Desktop\фотки нов\20170411_1103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000372"/>
            <a:ext cx="4500594" cy="2700356"/>
          </a:xfrm>
          <a:prstGeom prst="rect">
            <a:avLst/>
          </a:prstGeom>
          <a:noFill/>
        </p:spPr>
      </p:pic>
      <p:pic>
        <p:nvPicPr>
          <p:cNvPr id="6147" name="Picture 3" descr="D:\Старые данные\Раб.стол\ФОТКИ Д САДА\Новая папка (4)\Новая папка\20170411_1123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7975" y="3000372"/>
            <a:ext cx="3921743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429</TotalTime>
  <Words>150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46</cp:revision>
  <dcterms:created xsi:type="dcterms:W3CDTF">2017-04-24T00:32:02Z</dcterms:created>
  <dcterms:modified xsi:type="dcterms:W3CDTF">2017-05-15T05:54:21Z</dcterms:modified>
</cp:coreProperties>
</file>