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643042" cy="1798951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10450" y="0"/>
            <a:ext cx="1633550" cy="1798951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428728" y="1571612"/>
            <a:ext cx="6400800" cy="1500198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prstTxWarp prst="textWave4">
              <a:avLst/>
            </a:prstTxWarp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үн болгаш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үжүк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Үж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үглел.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1 класс.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7158" y="4500570"/>
            <a:ext cx="1857388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2571736" y="5643578"/>
            <a:ext cx="6400800" cy="10715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Салчак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Олзеймаа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Демир-ооловна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 начальных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классов МБОУ СОШ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с.Кок-Хаак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Каа-Хемского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района Республики Тыва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11496" y="1"/>
            <a:ext cx="1232504" cy="1357298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785918" y="1000108"/>
            <a:ext cx="5472106" cy="642942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үжүкт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ү бижиири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714488"/>
            <a:ext cx="33575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WindowsM1\Desktop\МАМА работа\1класс\картинки\школьная тема\2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3781425"/>
            <a:ext cx="2390775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29586" y="1"/>
            <a:ext cx="1214414" cy="1337376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785918" y="785794"/>
            <a:ext cx="5643602" cy="71438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Касса-биле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ажыл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7158" y="4500570"/>
            <a:ext cx="1857388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3643306" y="1928802"/>
            <a:ext cx="2643206" cy="33575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</a:t>
            </a: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/>
              <a:cs typeface="Times New Roman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400" b="1" dirty="0" err="1" smtClean="0">
                <a:latin typeface="Times New Roman"/>
                <a:ea typeface="+mn-ea"/>
                <a:cs typeface="Times New Roman"/>
              </a:rPr>
              <a:t>А</a:t>
            </a:r>
            <a:r>
              <a:rPr lang="ru-RU" sz="5400" b="1" dirty="0" err="1" smtClean="0">
                <a:latin typeface="Times New Roman"/>
                <a:cs typeface="Times New Roman"/>
              </a:rPr>
              <a:t>ӊ</a:t>
            </a:r>
            <a:endParaRPr lang="ru-RU" sz="5400" b="1" dirty="0" smtClean="0">
              <a:latin typeface="Times New Roman"/>
              <a:cs typeface="Times New Roman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Дии</a:t>
            </a: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6" name="Picture 2" descr="C:\Users\WindowsM1\Desktop\МАМА работа\1класс\картинки\школьная тема\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4139867"/>
            <a:ext cx="2072577" cy="2718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29586" y="1"/>
            <a:ext cx="1214414" cy="1337376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785918" y="785794"/>
            <a:ext cx="5643602" cy="71438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Оюн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Кым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шын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тыварыл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?»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339752" y="2996952"/>
            <a:ext cx="6089900" cy="36467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</a:t>
            </a: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ӊ, дилги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,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54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ачаӊ, дуӊмам, 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школа, 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/>
              <a:cs typeface="Times New Roman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400" b="1" dirty="0" err="1" smtClean="0">
                <a:latin typeface="Times New Roman"/>
                <a:cs typeface="Times New Roman"/>
              </a:rPr>
              <a:t>аӊ, д</a:t>
            </a: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ии</a:t>
            </a: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r>
              <a:rPr lang="ru-RU" sz="5400" b="1" dirty="0" smtClean="0">
                <a:latin typeface="Times New Roman"/>
                <a:cs typeface="Times New Roman"/>
              </a:rPr>
              <a:t>, </a:t>
            </a:r>
            <a:r>
              <a:rPr lang="ru-RU" sz="5400" b="1" dirty="0" err="1" smtClean="0">
                <a:latin typeface="Times New Roman"/>
                <a:cs typeface="Times New Roman"/>
              </a:rPr>
              <a:t>үӊгүр.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29586" y="1"/>
            <a:ext cx="1214414" cy="1337376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785918" y="785794"/>
            <a:ext cx="5643602" cy="71438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үӊнел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571744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643042" cy="1798951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10450" y="0"/>
            <a:ext cx="1633550" cy="1798951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428728" y="1571612"/>
            <a:ext cx="6400800" cy="28575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Сорулгазы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Ӊ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деп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үжүк-биле таныштырары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;</a:t>
            </a:r>
          </a:p>
          <a:p>
            <a:pPr marL="457200" lvl="0" indent="-457200">
              <a:spcBef>
                <a:spcPct val="20000"/>
              </a:spcBef>
              <a:buAutoNum type="arabicPeriod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Ӊ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деп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үннүӊ үжүүн слогтарга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,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сөстерге киирип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тургаш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,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номчудуп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өөредир;</a:t>
            </a:r>
            <a:endParaRPr kumimoji="0" lang="ru-RU" sz="22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457200" lvl="0" indent="-457200">
              <a:spcBef>
                <a:spcPct val="20000"/>
              </a:spcBef>
              <a:buAutoNum type="arabicPeriod"/>
              <a:defRPr/>
            </a:pP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Ӊ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деп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ужукту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бижидип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өөредир;</a:t>
            </a:r>
            <a:endParaRPr kumimoji="0" lang="ru-RU" sz="22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457200" lvl="0" indent="-457200">
              <a:spcBef>
                <a:spcPct val="20000"/>
              </a:spcBef>
              <a:buAutoNum type="arabicPeriod"/>
              <a:defRPr/>
            </a:pP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Аас</a:t>
            </a:r>
            <a:r>
              <a:rPr lang="ru-RU" sz="2200" b="1" baseline="0" dirty="0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болгаш</a:t>
            </a:r>
            <a:r>
              <a:rPr lang="ru-RU" sz="2200" b="1" baseline="0" dirty="0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бижимел</a:t>
            </a:r>
            <a:r>
              <a:rPr lang="ru-RU" sz="2200" b="1" baseline="0" dirty="0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чугаага</a:t>
            </a:r>
            <a:r>
              <a:rPr lang="ru-RU" sz="2200" b="1" baseline="0" dirty="0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бодуну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ӊ</a:t>
            </a:r>
            <a:r>
              <a:rPr lang="ru-RU" sz="2200" b="1" baseline="0" dirty="0" err="1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бодалын</a:t>
            </a:r>
            <a:r>
              <a:rPr lang="ru-RU" sz="2200" b="1" baseline="0" dirty="0" smtClean="0">
                <a:solidFill>
                  <a:srgbClr val="00206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тода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илередип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билирин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чедип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алыры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457200" lvl="0" indent="-457200">
              <a:spcBef>
                <a:spcPct val="20000"/>
              </a:spcBef>
              <a:buAutoNum type="arabicPeriod"/>
              <a:defRPr/>
            </a:pP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А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ӊчы кижиниӊ сагылгалары-биле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ru-RU" sz="2200" b="1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таныжылга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cs typeface="Times New Roman"/>
              </a:rPr>
              <a:t>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7158" y="4572008"/>
            <a:ext cx="1857388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81756" y="1"/>
            <a:ext cx="1362243" cy="1500174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357290" y="1071546"/>
            <a:ext cx="6400800" cy="71438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Катаптаашкын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4071942"/>
            <a:ext cx="2214578" cy="16430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Содержимое 3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929066"/>
            <a:ext cx="2428924" cy="15716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Содержимое 3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214554"/>
            <a:ext cx="1714512" cy="928694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" name="Рисунок 15" descr="G:\открытый урок\File0019.bmp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214554"/>
            <a:ext cx="1228724" cy="112871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7" name="Picture 2" descr="C:\Users\WindowsM1\Desktop\1класс\картинки для наглядности\сказ герои\2016-11-0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4572008"/>
            <a:ext cx="1571636" cy="1357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8" name="Подзаголовок 2"/>
          <p:cNvSpPr txBox="1">
            <a:spLocks/>
          </p:cNvSpPr>
          <p:nvPr/>
        </p:nvSpPr>
        <p:spPr>
          <a:xfrm>
            <a:off x="3643306" y="2786058"/>
            <a:ext cx="2000264" cy="857256"/>
          </a:xfrm>
          <a:prstGeom prst="rect">
            <a:avLst/>
          </a:prstGeom>
          <a:solidFill>
            <a:srgbClr val="FF00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? Б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304913" cy="142873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86710" y="0"/>
            <a:ext cx="1357290" cy="1494719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714480" y="571480"/>
            <a:ext cx="5857916" cy="785818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Чараштыр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бижилге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8" name="Picture 4" descr="C:\Users\WindowsM1\Desktop\МАМА работа\1класс\картинки\лагерь оформление\15301_m.jp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643050"/>
            <a:ext cx="5715000" cy="4572000"/>
          </a:xfrm>
          <a:prstGeom prst="rect">
            <a:avLst/>
          </a:prstGeom>
          <a:noFill/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 rot="596505">
            <a:off x="2280656" y="1963522"/>
            <a:ext cx="4857067" cy="36453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8000" b="1" dirty="0" smtClean="0">
                <a:latin typeface="Monotype Corsiva" pitchFamily="66" charset="0"/>
                <a:cs typeface="Times New Roman" pitchFamily="18" charset="0"/>
              </a:rPr>
              <a:t>Пар, </a:t>
            </a:r>
            <a:r>
              <a:rPr lang="ru-RU" sz="8000" b="1" dirty="0" err="1" smtClean="0">
                <a:latin typeface="Monotype Corsiva" pitchFamily="66" charset="0"/>
                <a:cs typeface="Times New Roman" pitchFamily="18" charset="0"/>
              </a:rPr>
              <a:t>барба</a:t>
            </a:r>
            <a:r>
              <a:rPr lang="ru-RU" sz="8000" b="1" dirty="0" smtClean="0"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ru-RU" sz="8000" b="1" dirty="0" err="1" smtClean="0">
                <a:latin typeface="Monotype Corsiva" pitchFamily="66" charset="0"/>
                <a:cs typeface="Times New Roman" pitchFamily="18" charset="0"/>
              </a:rPr>
              <a:t>пага</a:t>
            </a:r>
            <a:r>
              <a:rPr lang="ru-RU" sz="8000" b="1" dirty="0" smtClean="0">
                <a:latin typeface="Monotype Corsiva" pitchFamily="66" charset="0"/>
                <a:cs typeface="Times New Roman" pitchFamily="18" charset="0"/>
              </a:rPr>
              <a:t>, бар.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4414" cy="1329650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76366" y="1"/>
            <a:ext cx="1167634" cy="1285860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500166" y="1000108"/>
            <a:ext cx="6400800" cy="785818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үннү ылгап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тывары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1714480" y="5072074"/>
            <a:ext cx="6400800" cy="10715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cs typeface="Times New Roman"/>
              </a:rPr>
              <a:t>Ӊ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 Г А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 descr="C:\Users\WindowsM1\Desktop\МАМА работа\1класс\нн деп ужуккке чуруктар\i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071678"/>
            <a:ext cx="396480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4414" cy="1329650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76366" y="1"/>
            <a:ext cx="1167634" cy="1285860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500166" y="1000108"/>
            <a:ext cx="6400800" cy="785818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үннү ылгап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тывары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000364" y="5143512"/>
            <a:ext cx="3571900" cy="10715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 И И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cs typeface="Times New Roman"/>
              </a:rPr>
              <a:t>Ӊ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 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28992" y="2000240"/>
            <a:ext cx="278608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858148" y="1"/>
            <a:ext cx="1285852" cy="1416048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500166" y="1000108"/>
            <a:ext cx="6186486" cy="1214446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үнн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 дыӊнаары болгаш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адаары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4286248" y="2928934"/>
            <a:ext cx="1071570" cy="107157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074" name="Picture 2" descr="C:\Users\WindowsM1\Desktop\МАМА работа\1класс\нн деп ужуккке чуруктар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1160" y="4714884"/>
            <a:ext cx="2009194" cy="1500198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  <p:pic>
        <p:nvPicPr>
          <p:cNvPr id="3075" name="Picture 3" descr="C:\Users\WindowsM1\Desktop\МАМА работа\1класс\нн деп ужуккке чуруктар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714884"/>
            <a:ext cx="2000264" cy="14935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076" name="Picture 4" descr="C:\Users\WindowsM1\Desktop\МАМА работа\1класс\нн деп ужуккке чуруктар\i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643432"/>
            <a:ext cx="1643064" cy="2214568"/>
          </a:xfrm>
          <a:prstGeom prst="rect">
            <a:avLst/>
          </a:prstGeom>
          <a:noFill/>
        </p:spPr>
      </p:pic>
      <p:pic>
        <p:nvPicPr>
          <p:cNvPr id="3077" name="Picture 5" descr="C:\Users\WindowsM1\Desktop\МАМА работа\1класс\нн деп ужуккке чуруктар\i (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2500306"/>
            <a:ext cx="1928826" cy="2143130"/>
          </a:xfrm>
          <a:prstGeom prst="rect">
            <a:avLst/>
          </a:prstGeom>
          <a:noFill/>
        </p:spPr>
      </p:pic>
      <p:pic>
        <p:nvPicPr>
          <p:cNvPr id="14" name="Picture 2" descr="C:\Users\WindowsM1\Desktop\МАМА работа\1класс\нн деп ужуккке чуруктар\i (8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2357430"/>
            <a:ext cx="214314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85852" cy="1407867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76366" y="1"/>
            <a:ext cx="1167634" cy="1285860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428728" y="1071546"/>
            <a:ext cx="6400800" cy="714380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ӊ деп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үжүк-биле таныжылга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71472" y="2571744"/>
            <a:ext cx="571504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5" name="Содержимое 3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143116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одзаголовок 2"/>
          <p:cNvSpPr txBox="1">
            <a:spLocks/>
          </p:cNvSpPr>
          <p:nvPr/>
        </p:nvSpPr>
        <p:spPr>
          <a:xfrm>
            <a:off x="1071538" y="3214686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071802" y="5000636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1643042" y="4143380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ча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4857752" y="5214950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ӊга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6429388" y="4786322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ӊга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7715272" y="3929066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ӊма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7929586" y="2714620"/>
            <a:ext cx="990608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cs typeface="Times New Roman"/>
              </a:rPr>
              <a:t>ӊма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286388"/>
            <a:ext cx="8229600" cy="1143000"/>
          </a:xfrm>
        </p:spPr>
        <p:txBody>
          <a:bodyPr/>
          <a:lstStyle/>
          <a:p>
            <a:r>
              <a:rPr lang="ru-RU" dirty="0" err="1" smtClean="0"/>
              <a:t>Салчак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WindowsM1\Desktop\МАМА работа\1класс\картинки\Фоны к презентациям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4414" cy="1329650"/>
          </a:xfrm>
          <a:prstGeom prst="rect">
            <a:avLst/>
          </a:prstGeom>
          <a:noFill/>
        </p:spPr>
      </p:pic>
      <p:pic>
        <p:nvPicPr>
          <p:cNvPr id="9" name="Picture 7" descr="C:\Users\WindowsM1\Desktop\МАМА работа\нн деп ужуккке чуруктар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976366" y="1"/>
            <a:ext cx="1167634" cy="1285860"/>
          </a:xfrm>
          <a:prstGeom prst="rect">
            <a:avLst/>
          </a:prstGeom>
          <a:noFill/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428728" y="285728"/>
            <a:ext cx="6400800" cy="785818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ө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үглел-биле ажыл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" name="Содержимое 3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357298"/>
            <a:ext cx="8001056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WindowsM1\Desktop\МАМА работа\1класс\картинки\школьная тема\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5992"/>
            <a:ext cx="162183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166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Салчак</vt:lpstr>
      <vt:lpstr>Салчак</vt:lpstr>
      <vt:lpstr>Салчак</vt:lpstr>
      <vt:lpstr>Салчак</vt:lpstr>
      <vt:lpstr>Салчак</vt:lpstr>
      <vt:lpstr>Презентация PowerPoint</vt:lpstr>
      <vt:lpstr>Салчак</vt:lpstr>
      <vt:lpstr>Салчак</vt:lpstr>
      <vt:lpstr>Салчак</vt:lpstr>
      <vt:lpstr>Презентация PowerPoint</vt:lpstr>
      <vt:lpstr>Салчак</vt:lpstr>
      <vt:lpstr>Салчак</vt:lpstr>
      <vt:lpstr>Салчак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WindowsM1</dc:creator>
  <cp:lastModifiedBy>User</cp:lastModifiedBy>
  <cp:revision>16</cp:revision>
  <dcterms:created xsi:type="dcterms:W3CDTF">2016-12-21T12:52:16Z</dcterms:created>
  <dcterms:modified xsi:type="dcterms:W3CDTF">2017-05-18T04:53:17Z</dcterms:modified>
</cp:coreProperties>
</file>