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8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 autoAdjust="0"/>
    <p:restoredTop sz="94660"/>
  </p:normalViewPr>
  <p:slideViewPr>
    <p:cSldViewPr>
      <p:cViewPr>
        <p:scale>
          <a:sx n="57" d="100"/>
          <a:sy n="57" d="100"/>
        </p:scale>
        <p:origin x="-94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EB0609-B1EC-4E16-97AB-E37E34A435B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9FD0A6-4EFE-4923-9F56-3A23D306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 для воспитанников младшей группы по ознакомлению с родным городом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Санкт-Петербургом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848872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ГБДОУ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/с № 3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Петроградского района г.Санкт-Петербурга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Двукраева М.А.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8076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Зайцы  на Заячьем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острове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Давным-давно на реке Неве стоял остров, на котором жили зайцы. Их было там видимо-невидимо. Хорошо жилось зайцам на своем острове, весело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C4A8WXJ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6552728" cy="424847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29614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Петр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вот как-то  проходил мимо острова царь Петр 1 на своем ботике. Увидал чудесный остров и решил на него высадиться. Понравился остров царю Петру, а главное понравились его обитатели, смешные веселые зайчата.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ZARG7NS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3" y="1628800"/>
            <a:ext cx="5544616" cy="48275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План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крепости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решил Петр 1, что лучшего места для крепости ему не найти, поэтому составил макет строительства крепости.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437650d47a7455193755eeebe7050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88839"/>
            <a:ext cx="7200800" cy="406826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88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Строительство Петропавловской крепости на Заячьем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острове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Созвал царь народ на остров, стали они крепость строить, да думать о закладке нового города, названного в честь царя Петра.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wr-720_sh-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700" y="2420888"/>
            <a:ext cx="6858000" cy="389815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8482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Современный вид Петропавловской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крепости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Расстроились зайцы, что жить-то им будет негде, но царь Петр заверил их, что жить они станут лучше прежнего, когда строительство крепости будет закончено, они будут под его защитой.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9SAFJhiUB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880"/>
            <a:ext cx="7239000" cy="395534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688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Много лет прошло с тех пор, как на острове жили зайцы, но встретить их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 территории крепости можно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до сих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пор. А город все-таки назвали в честь его основателя Петра 1 –Санкт-Петербург</a:t>
            </a:r>
            <a:endParaRPr lang="ru-RU" sz="2400" dirty="0"/>
          </a:p>
        </p:txBody>
      </p:sp>
      <p:pic>
        <p:nvPicPr>
          <p:cNvPr id="5" name="Содержимое 3" descr="85373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3682752" cy="4320480"/>
          </a:xfrm>
        </p:spPr>
      </p:pic>
      <p:pic>
        <p:nvPicPr>
          <p:cNvPr id="6" name="Содержимое 3" descr="136385_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132855"/>
            <a:ext cx="3634060" cy="1944217"/>
          </a:xfrm>
        </p:spPr>
      </p:pic>
      <p:pic>
        <p:nvPicPr>
          <p:cNvPr id="7" name="Содержимое 3" descr="17428900_24903nothumb6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4149080"/>
            <a:ext cx="3600400" cy="23072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Стихотворение  о любимом городе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Мы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 любим  город свой.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Сияет  солнце над Невой,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дожди стучат в окно –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мы любим все равно,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в этом городе живем.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он растет, и мы растем.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(М.Борисова)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</TotalTime>
  <Words>126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Презентация  для воспитанников младшей группы по ознакомлению с родным городом  Санкт-Петербургом</vt:lpstr>
      <vt:lpstr>             Зайцы  на Заячьем  острове  Давным-давно на реке Неве стоял остров, на котором жили зайцы. Их было там видимо-невидимо. Хорошо жилось зайцам на своем острове, весело</vt:lpstr>
      <vt:lpstr>                                         Петр 1 Но вот как-то  проходил мимо острова царь Петр 1 на своем ботике. Увидал чудесный остров и решил на него высадиться. Понравился остров царю Петру, а главное понравились его обитатели, смешные веселые зайчата.</vt:lpstr>
      <vt:lpstr>                             План  крепости И решил Петр 1, что лучшего места для крепости ему не найти, поэтому составил макет строительства крепости.   </vt:lpstr>
      <vt:lpstr>Строительство Петропавловской крепости на Заячьем острове Созвал царь народ на остров, стали они крепость строить, да думать о закладке нового города, названного в честь царя Петра.</vt:lpstr>
      <vt:lpstr>Современный вид Петропавловской крепости Расстроились зайцы, что жить-то им будет негде, но царь Петр заверил их, что жить они станут лучше прежнего, когда строительство крепости будет закончено, они будут под его защитой.</vt:lpstr>
      <vt:lpstr>Много лет прошло с тех пор, как на острове жили зайцы, но встретить их на территории крепости можно до сих пор. А город все-таки назвали в честь его основателя Петра 1 –Санкт-Петербург</vt:lpstr>
      <vt:lpstr> Стихотворение  о любимом городе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марина</cp:lastModifiedBy>
  <cp:revision>7</cp:revision>
  <dcterms:created xsi:type="dcterms:W3CDTF">2017-05-18T05:12:59Z</dcterms:created>
  <dcterms:modified xsi:type="dcterms:W3CDTF">2017-05-18T18:45:58Z</dcterms:modified>
</cp:coreProperties>
</file>