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lumMod val="82000"/>
                <a:alpha val="71000"/>
              </a:srgbClr>
            </a:gs>
            <a:gs pos="39999">
              <a:srgbClr val="85C2FF">
                <a:lumMod val="90000"/>
              </a:srgbClr>
            </a:gs>
            <a:gs pos="70000">
              <a:srgbClr val="C4D6EB">
                <a:lumMod val="66000"/>
                <a:lumOff val="34000"/>
              </a:srgbClr>
            </a:gs>
            <a:gs pos="100000">
              <a:srgbClr val="FFEBFA">
                <a:lumMod val="99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88" y="620688"/>
            <a:ext cx="8208912" cy="5607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07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3931318" cy="59046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32655"/>
            <a:ext cx="3744416" cy="590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53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04" y="332656"/>
            <a:ext cx="4014192" cy="6021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2656"/>
            <a:ext cx="3979068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791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88515"/>
            <a:ext cx="7761828" cy="47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072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424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112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В. Храмова</dc:creator>
  <cp:lastModifiedBy>Елена В. Храмова</cp:lastModifiedBy>
  <cp:revision>7</cp:revision>
  <dcterms:created xsi:type="dcterms:W3CDTF">2017-03-17T15:39:26Z</dcterms:created>
  <dcterms:modified xsi:type="dcterms:W3CDTF">2017-05-18T15:20:56Z</dcterms:modified>
</cp:coreProperties>
</file>