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81813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5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http://trimp3.ru/uploads/images/n/e/b/nebo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0011"/>
          </a:xfrm>
          <a:prstGeom prst="rect">
            <a:avLst/>
          </a:prstGeom>
          <a:noFill/>
        </p:spPr>
      </p:pic>
      <p:pic>
        <p:nvPicPr>
          <p:cNvPr id="2070" name="Picture 22" descr="http://nachalo4ka.ru/wp-content/uploads/2015/01/oblak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740425"/>
            <a:ext cx="3059399" cy="2055534"/>
          </a:xfrm>
          <a:prstGeom prst="rect">
            <a:avLst/>
          </a:prstGeom>
          <a:noFill/>
        </p:spPr>
      </p:pic>
      <p:pic>
        <p:nvPicPr>
          <p:cNvPr id="16" name="Picture 22" descr="http://nachalo4ka.ru/wp-content/uploads/2015/01/oblak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000108"/>
            <a:ext cx="2702209" cy="1768208"/>
          </a:xfrm>
          <a:prstGeom prst="rect">
            <a:avLst/>
          </a:prstGeom>
          <a:noFill/>
        </p:spPr>
      </p:pic>
      <p:pic>
        <p:nvPicPr>
          <p:cNvPr id="17" name="Picture 22" descr="http://nachalo4ka.ru/wp-content/uploads/2015/01/oblak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643050"/>
            <a:ext cx="2247000" cy="1509703"/>
          </a:xfrm>
          <a:prstGeom prst="rect">
            <a:avLst/>
          </a:prstGeom>
          <a:noFill/>
        </p:spPr>
      </p:pic>
      <p:pic>
        <p:nvPicPr>
          <p:cNvPr id="2072" name="Picture 24" descr="https://wordassociations.net/image/600x/svg_to_png/Jarno_Cessn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214818"/>
            <a:ext cx="3416565" cy="2357430"/>
          </a:xfrm>
          <a:prstGeom prst="rect">
            <a:avLst/>
          </a:prstGeom>
          <a:noFill/>
        </p:spPr>
      </p:pic>
      <p:sp>
        <p:nvSpPr>
          <p:cNvPr id="20" name="Полилиния 19"/>
          <p:cNvSpPr/>
          <p:nvPr/>
        </p:nvSpPr>
        <p:spPr>
          <a:xfrm>
            <a:off x="0" y="197825"/>
            <a:ext cx="7826644" cy="5874382"/>
          </a:xfrm>
          <a:custGeom>
            <a:avLst/>
            <a:gdLst>
              <a:gd name="connsiteX0" fmla="*/ 5501898 w 7826644"/>
              <a:gd name="connsiteY0" fmla="*/ 5598541 h 5846514"/>
              <a:gd name="connsiteX1" fmla="*/ 5393410 w 7826644"/>
              <a:gd name="connsiteY1" fmla="*/ 5629538 h 5846514"/>
              <a:gd name="connsiteX2" fmla="*/ 5300420 w 7826644"/>
              <a:gd name="connsiteY2" fmla="*/ 5645036 h 5846514"/>
              <a:gd name="connsiteX3" fmla="*/ 5253925 w 7826644"/>
              <a:gd name="connsiteY3" fmla="*/ 5660534 h 5846514"/>
              <a:gd name="connsiteX4" fmla="*/ 5114441 w 7826644"/>
              <a:gd name="connsiteY4" fmla="*/ 5676033 h 5846514"/>
              <a:gd name="connsiteX5" fmla="*/ 4974956 w 7826644"/>
              <a:gd name="connsiteY5" fmla="*/ 5722528 h 5846514"/>
              <a:gd name="connsiteX6" fmla="*/ 4928461 w 7826644"/>
              <a:gd name="connsiteY6" fmla="*/ 5738026 h 5846514"/>
              <a:gd name="connsiteX7" fmla="*/ 4850969 w 7826644"/>
              <a:gd name="connsiteY7" fmla="*/ 5753524 h 5846514"/>
              <a:gd name="connsiteX8" fmla="*/ 4757980 w 7826644"/>
              <a:gd name="connsiteY8" fmla="*/ 5784521 h 5846514"/>
              <a:gd name="connsiteX9" fmla="*/ 4695986 w 7826644"/>
              <a:gd name="connsiteY9" fmla="*/ 5800019 h 5846514"/>
              <a:gd name="connsiteX10" fmla="*/ 4649492 w 7826644"/>
              <a:gd name="connsiteY10" fmla="*/ 5815517 h 5846514"/>
              <a:gd name="connsiteX11" fmla="*/ 4386020 w 7826644"/>
              <a:gd name="connsiteY11" fmla="*/ 5831016 h 5846514"/>
              <a:gd name="connsiteX12" fmla="*/ 4184542 w 7826644"/>
              <a:gd name="connsiteY12" fmla="*/ 5815517 h 5846514"/>
              <a:gd name="connsiteX13" fmla="*/ 4138047 w 7826644"/>
              <a:gd name="connsiteY13" fmla="*/ 5800019 h 5846514"/>
              <a:gd name="connsiteX14" fmla="*/ 4029559 w 7826644"/>
              <a:gd name="connsiteY14" fmla="*/ 5815517 h 5846514"/>
              <a:gd name="connsiteX15" fmla="*/ 3921071 w 7826644"/>
              <a:gd name="connsiteY15" fmla="*/ 5846514 h 5846514"/>
              <a:gd name="connsiteX16" fmla="*/ 3626603 w 7826644"/>
              <a:gd name="connsiteY16" fmla="*/ 5831016 h 5846514"/>
              <a:gd name="connsiteX17" fmla="*/ 3332136 w 7826644"/>
              <a:gd name="connsiteY17" fmla="*/ 5800019 h 5846514"/>
              <a:gd name="connsiteX18" fmla="*/ 3270142 w 7826644"/>
              <a:gd name="connsiteY18" fmla="*/ 5784521 h 5846514"/>
              <a:gd name="connsiteX19" fmla="*/ 3223647 w 7826644"/>
              <a:gd name="connsiteY19" fmla="*/ 5769022 h 5846514"/>
              <a:gd name="connsiteX20" fmla="*/ 2960176 w 7826644"/>
              <a:gd name="connsiteY20" fmla="*/ 5738026 h 5846514"/>
              <a:gd name="connsiteX21" fmla="*/ 2820692 w 7826644"/>
              <a:gd name="connsiteY21" fmla="*/ 5691531 h 5846514"/>
              <a:gd name="connsiteX22" fmla="*/ 2774197 w 7826644"/>
              <a:gd name="connsiteY22" fmla="*/ 5676033 h 5846514"/>
              <a:gd name="connsiteX23" fmla="*/ 2619214 w 7826644"/>
              <a:gd name="connsiteY23" fmla="*/ 5614039 h 5846514"/>
              <a:gd name="connsiteX24" fmla="*/ 2541722 w 7826644"/>
              <a:gd name="connsiteY24" fmla="*/ 5598541 h 5846514"/>
              <a:gd name="connsiteX25" fmla="*/ 2479729 w 7826644"/>
              <a:gd name="connsiteY25" fmla="*/ 5583043 h 5846514"/>
              <a:gd name="connsiteX26" fmla="*/ 2371241 w 7826644"/>
              <a:gd name="connsiteY26" fmla="*/ 5567544 h 5846514"/>
              <a:gd name="connsiteX27" fmla="*/ 2324746 w 7826644"/>
              <a:gd name="connsiteY27" fmla="*/ 5552046 h 5846514"/>
              <a:gd name="connsiteX28" fmla="*/ 2262753 w 7826644"/>
              <a:gd name="connsiteY28" fmla="*/ 5536548 h 5846514"/>
              <a:gd name="connsiteX29" fmla="*/ 2216258 w 7826644"/>
              <a:gd name="connsiteY29" fmla="*/ 5505551 h 5846514"/>
              <a:gd name="connsiteX30" fmla="*/ 2169763 w 7826644"/>
              <a:gd name="connsiteY30" fmla="*/ 5490053 h 5846514"/>
              <a:gd name="connsiteX31" fmla="*/ 2123268 w 7826644"/>
              <a:gd name="connsiteY31" fmla="*/ 5459056 h 5846514"/>
              <a:gd name="connsiteX32" fmla="*/ 2061275 w 7826644"/>
              <a:gd name="connsiteY32" fmla="*/ 5366067 h 5846514"/>
              <a:gd name="connsiteX33" fmla="*/ 1968285 w 7826644"/>
              <a:gd name="connsiteY33" fmla="*/ 5335070 h 5846514"/>
              <a:gd name="connsiteX34" fmla="*/ 1921790 w 7826644"/>
              <a:gd name="connsiteY34" fmla="*/ 5319572 h 5846514"/>
              <a:gd name="connsiteX35" fmla="*/ 1875295 w 7826644"/>
              <a:gd name="connsiteY35" fmla="*/ 5288575 h 5846514"/>
              <a:gd name="connsiteX36" fmla="*/ 1844298 w 7826644"/>
              <a:gd name="connsiteY36" fmla="*/ 5195585 h 5846514"/>
              <a:gd name="connsiteX37" fmla="*/ 1782305 w 7826644"/>
              <a:gd name="connsiteY37" fmla="*/ 5102595 h 5846514"/>
              <a:gd name="connsiteX38" fmla="*/ 1751308 w 7826644"/>
              <a:gd name="connsiteY38" fmla="*/ 5056100 h 5846514"/>
              <a:gd name="connsiteX39" fmla="*/ 1720312 w 7826644"/>
              <a:gd name="connsiteY39" fmla="*/ 5009606 h 5846514"/>
              <a:gd name="connsiteX40" fmla="*/ 1689315 w 7826644"/>
              <a:gd name="connsiteY40" fmla="*/ 4916616 h 5846514"/>
              <a:gd name="connsiteX41" fmla="*/ 1673817 w 7826644"/>
              <a:gd name="connsiteY41" fmla="*/ 4870121 h 5846514"/>
              <a:gd name="connsiteX42" fmla="*/ 1642820 w 7826644"/>
              <a:gd name="connsiteY42" fmla="*/ 4808128 h 5846514"/>
              <a:gd name="connsiteX43" fmla="*/ 1611824 w 7826644"/>
              <a:gd name="connsiteY43" fmla="*/ 4715138 h 5846514"/>
              <a:gd name="connsiteX44" fmla="*/ 1611824 w 7826644"/>
              <a:gd name="connsiteY44" fmla="*/ 4467165 h 5846514"/>
              <a:gd name="connsiteX45" fmla="*/ 1673817 w 7826644"/>
              <a:gd name="connsiteY45" fmla="*/ 4374175 h 5846514"/>
              <a:gd name="connsiteX46" fmla="*/ 1704814 w 7826644"/>
              <a:gd name="connsiteY46" fmla="*/ 4327680 h 5846514"/>
              <a:gd name="connsiteX47" fmla="*/ 1720312 w 7826644"/>
              <a:gd name="connsiteY47" fmla="*/ 4281185 h 5846514"/>
              <a:gd name="connsiteX48" fmla="*/ 1751308 w 7826644"/>
              <a:gd name="connsiteY48" fmla="*/ 4234690 h 5846514"/>
              <a:gd name="connsiteX49" fmla="*/ 1782305 w 7826644"/>
              <a:gd name="connsiteY49" fmla="*/ 4095206 h 5846514"/>
              <a:gd name="connsiteX50" fmla="*/ 1859797 w 7826644"/>
              <a:gd name="connsiteY50" fmla="*/ 4002216 h 5846514"/>
              <a:gd name="connsiteX51" fmla="*/ 1890793 w 7826644"/>
              <a:gd name="connsiteY51" fmla="*/ 3955721 h 5846514"/>
              <a:gd name="connsiteX52" fmla="*/ 1952786 w 7826644"/>
              <a:gd name="connsiteY52" fmla="*/ 3909226 h 5846514"/>
              <a:gd name="connsiteX53" fmla="*/ 1983783 w 7826644"/>
              <a:gd name="connsiteY53" fmla="*/ 3862731 h 5846514"/>
              <a:gd name="connsiteX54" fmla="*/ 2030278 w 7826644"/>
              <a:gd name="connsiteY54" fmla="*/ 3831734 h 5846514"/>
              <a:gd name="connsiteX55" fmla="*/ 2076773 w 7826644"/>
              <a:gd name="connsiteY55" fmla="*/ 3785239 h 5846514"/>
              <a:gd name="connsiteX56" fmla="*/ 2123268 w 7826644"/>
              <a:gd name="connsiteY56" fmla="*/ 3754243 h 5846514"/>
              <a:gd name="connsiteX57" fmla="*/ 2169763 w 7826644"/>
              <a:gd name="connsiteY57" fmla="*/ 3707748 h 5846514"/>
              <a:gd name="connsiteX58" fmla="*/ 2262753 w 7826644"/>
              <a:gd name="connsiteY58" fmla="*/ 3661253 h 5846514"/>
              <a:gd name="connsiteX59" fmla="*/ 2340244 w 7826644"/>
              <a:gd name="connsiteY59" fmla="*/ 3599260 h 5846514"/>
              <a:gd name="connsiteX60" fmla="*/ 2386739 w 7826644"/>
              <a:gd name="connsiteY60" fmla="*/ 3568263 h 5846514"/>
              <a:gd name="connsiteX61" fmla="*/ 2417736 w 7826644"/>
              <a:gd name="connsiteY61" fmla="*/ 3521768 h 5846514"/>
              <a:gd name="connsiteX62" fmla="*/ 2526224 w 7826644"/>
              <a:gd name="connsiteY62" fmla="*/ 3475273 h 5846514"/>
              <a:gd name="connsiteX63" fmla="*/ 2572719 w 7826644"/>
              <a:gd name="connsiteY63" fmla="*/ 3444277 h 5846514"/>
              <a:gd name="connsiteX64" fmla="*/ 2634712 w 7826644"/>
              <a:gd name="connsiteY64" fmla="*/ 3397782 h 5846514"/>
              <a:gd name="connsiteX65" fmla="*/ 2727702 w 7826644"/>
              <a:gd name="connsiteY65" fmla="*/ 3366785 h 5846514"/>
              <a:gd name="connsiteX66" fmla="*/ 3022169 w 7826644"/>
              <a:gd name="connsiteY66" fmla="*/ 3335789 h 5846514"/>
              <a:gd name="connsiteX67" fmla="*/ 3130658 w 7826644"/>
              <a:gd name="connsiteY67" fmla="*/ 3320290 h 5846514"/>
              <a:gd name="connsiteX68" fmla="*/ 3254644 w 7826644"/>
              <a:gd name="connsiteY68" fmla="*/ 3304792 h 5846514"/>
              <a:gd name="connsiteX69" fmla="*/ 3394129 w 7826644"/>
              <a:gd name="connsiteY69" fmla="*/ 3258297 h 5846514"/>
              <a:gd name="connsiteX70" fmla="*/ 3456122 w 7826644"/>
              <a:gd name="connsiteY70" fmla="*/ 3242799 h 5846514"/>
              <a:gd name="connsiteX71" fmla="*/ 4169044 w 7826644"/>
              <a:gd name="connsiteY71" fmla="*/ 3227300 h 5846514"/>
              <a:gd name="connsiteX72" fmla="*/ 4401519 w 7826644"/>
              <a:gd name="connsiteY72" fmla="*/ 3196304 h 5846514"/>
              <a:gd name="connsiteX73" fmla="*/ 4494508 w 7826644"/>
              <a:gd name="connsiteY73" fmla="*/ 3180806 h 5846514"/>
              <a:gd name="connsiteX74" fmla="*/ 4556502 w 7826644"/>
              <a:gd name="connsiteY74" fmla="*/ 3149809 h 5846514"/>
              <a:gd name="connsiteX75" fmla="*/ 4618495 w 7826644"/>
              <a:gd name="connsiteY75" fmla="*/ 3134311 h 5846514"/>
              <a:gd name="connsiteX76" fmla="*/ 4850969 w 7826644"/>
              <a:gd name="connsiteY76" fmla="*/ 3103314 h 5846514"/>
              <a:gd name="connsiteX77" fmla="*/ 4959458 w 7826644"/>
              <a:gd name="connsiteY77" fmla="*/ 3041321 h 5846514"/>
              <a:gd name="connsiteX78" fmla="*/ 5021451 w 7826644"/>
              <a:gd name="connsiteY78" fmla="*/ 3025822 h 5846514"/>
              <a:gd name="connsiteX79" fmla="*/ 5176434 w 7826644"/>
              <a:gd name="connsiteY79" fmla="*/ 2979328 h 5846514"/>
              <a:gd name="connsiteX80" fmla="*/ 5269424 w 7826644"/>
              <a:gd name="connsiteY80" fmla="*/ 2963829 h 5846514"/>
              <a:gd name="connsiteX81" fmla="*/ 5331417 w 7826644"/>
              <a:gd name="connsiteY81" fmla="*/ 2948331 h 5846514"/>
              <a:gd name="connsiteX82" fmla="*/ 5439905 w 7826644"/>
              <a:gd name="connsiteY82" fmla="*/ 2917334 h 5846514"/>
              <a:gd name="connsiteX83" fmla="*/ 5548393 w 7826644"/>
              <a:gd name="connsiteY83" fmla="*/ 2901836 h 5846514"/>
              <a:gd name="connsiteX84" fmla="*/ 5610386 w 7826644"/>
              <a:gd name="connsiteY84" fmla="*/ 2886338 h 5846514"/>
              <a:gd name="connsiteX85" fmla="*/ 5718875 w 7826644"/>
              <a:gd name="connsiteY85" fmla="*/ 2870839 h 5846514"/>
              <a:gd name="connsiteX86" fmla="*/ 5966847 w 7826644"/>
              <a:gd name="connsiteY86" fmla="*/ 2839843 h 5846514"/>
              <a:gd name="connsiteX87" fmla="*/ 6028841 w 7826644"/>
              <a:gd name="connsiteY87" fmla="*/ 2824344 h 5846514"/>
              <a:gd name="connsiteX88" fmla="*/ 6121831 w 7826644"/>
              <a:gd name="connsiteY88" fmla="*/ 2808846 h 5846514"/>
              <a:gd name="connsiteX89" fmla="*/ 6168325 w 7826644"/>
              <a:gd name="connsiteY89" fmla="*/ 2793348 h 5846514"/>
              <a:gd name="connsiteX90" fmla="*/ 6230319 w 7826644"/>
              <a:gd name="connsiteY90" fmla="*/ 2777850 h 5846514"/>
              <a:gd name="connsiteX91" fmla="*/ 6338807 w 7826644"/>
              <a:gd name="connsiteY91" fmla="*/ 2746853 h 5846514"/>
              <a:gd name="connsiteX92" fmla="*/ 6462793 w 7826644"/>
              <a:gd name="connsiteY92" fmla="*/ 2731355 h 5846514"/>
              <a:gd name="connsiteX93" fmla="*/ 6648773 w 7826644"/>
              <a:gd name="connsiteY93" fmla="*/ 2684860 h 5846514"/>
              <a:gd name="connsiteX94" fmla="*/ 6710766 w 7826644"/>
              <a:gd name="connsiteY94" fmla="*/ 2669361 h 5846514"/>
              <a:gd name="connsiteX95" fmla="*/ 6865749 w 7826644"/>
              <a:gd name="connsiteY95" fmla="*/ 2607368 h 5846514"/>
              <a:gd name="connsiteX96" fmla="*/ 6912244 w 7826644"/>
              <a:gd name="connsiteY96" fmla="*/ 2591870 h 5846514"/>
              <a:gd name="connsiteX97" fmla="*/ 6958739 w 7826644"/>
              <a:gd name="connsiteY97" fmla="*/ 2576372 h 5846514"/>
              <a:gd name="connsiteX98" fmla="*/ 7113722 w 7826644"/>
              <a:gd name="connsiteY98" fmla="*/ 2545375 h 5846514"/>
              <a:gd name="connsiteX99" fmla="*/ 7206712 w 7826644"/>
              <a:gd name="connsiteY99" fmla="*/ 2514378 h 5846514"/>
              <a:gd name="connsiteX100" fmla="*/ 7315200 w 7826644"/>
              <a:gd name="connsiteY100" fmla="*/ 2452385 h 5846514"/>
              <a:gd name="connsiteX101" fmla="*/ 7485681 w 7826644"/>
              <a:gd name="connsiteY101" fmla="*/ 2374894 h 5846514"/>
              <a:gd name="connsiteX102" fmla="*/ 7563173 w 7826644"/>
              <a:gd name="connsiteY102" fmla="*/ 2297402 h 5846514"/>
              <a:gd name="connsiteX103" fmla="*/ 7609668 w 7826644"/>
              <a:gd name="connsiteY103" fmla="*/ 2266406 h 5846514"/>
              <a:gd name="connsiteX104" fmla="*/ 7671661 w 7826644"/>
              <a:gd name="connsiteY104" fmla="*/ 2173416 h 5846514"/>
              <a:gd name="connsiteX105" fmla="*/ 7764651 w 7826644"/>
              <a:gd name="connsiteY105" fmla="*/ 2018433 h 5846514"/>
              <a:gd name="connsiteX106" fmla="*/ 7811146 w 7826644"/>
              <a:gd name="connsiteY106" fmla="*/ 1863450 h 5846514"/>
              <a:gd name="connsiteX107" fmla="*/ 7826644 w 7826644"/>
              <a:gd name="connsiteY107" fmla="*/ 1785958 h 5846514"/>
              <a:gd name="connsiteX108" fmla="*/ 7811146 w 7826644"/>
              <a:gd name="connsiteY108" fmla="*/ 1615477 h 5846514"/>
              <a:gd name="connsiteX109" fmla="*/ 7780149 w 7826644"/>
              <a:gd name="connsiteY109" fmla="*/ 1522487 h 5846514"/>
              <a:gd name="connsiteX110" fmla="*/ 7671661 w 7826644"/>
              <a:gd name="connsiteY110" fmla="*/ 1367504 h 5846514"/>
              <a:gd name="connsiteX111" fmla="*/ 7625166 w 7826644"/>
              <a:gd name="connsiteY111" fmla="*/ 1274514 h 5846514"/>
              <a:gd name="connsiteX112" fmla="*/ 7578671 w 7826644"/>
              <a:gd name="connsiteY112" fmla="*/ 1228019 h 5846514"/>
              <a:gd name="connsiteX113" fmla="*/ 7547675 w 7826644"/>
              <a:gd name="connsiteY113" fmla="*/ 1181524 h 5846514"/>
              <a:gd name="connsiteX114" fmla="*/ 7454685 w 7826644"/>
              <a:gd name="connsiteY114" fmla="*/ 1150528 h 5846514"/>
              <a:gd name="connsiteX115" fmla="*/ 7408190 w 7826644"/>
              <a:gd name="connsiteY115" fmla="*/ 1135029 h 5846514"/>
              <a:gd name="connsiteX116" fmla="*/ 7361695 w 7826644"/>
              <a:gd name="connsiteY116" fmla="*/ 1104033 h 5846514"/>
              <a:gd name="connsiteX117" fmla="*/ 7253207 w 7826644"/>
              <a:gd name="connsiteY117" fmla="*/ 964548 h 5846514"/>
              <a:gd name="connsiteX118" fmla="*/ 7206712 w 7826644"/>
              <a:gd name="connsiteY118" fmla="*/ 949050 h 5846514"/>
              <a:gd name="connsiteX119" fmla="*/ 7051729 w 7826644"/>
              <a:gd name="connsiteY119" fmla="*/ 856060 h 5846514"/>
              <a:gd name="connsiteX120" fmla="*/ 7005234 w 7826644"/>
              <a:gd name="connsiteY120" fmla="*/ 825063 h 5846514"/>
              <a:gd name="connsiteX121" fmla="*/ 6927742 w 7826644"/>
              <a:gd name="connsiteY121" fmla="*/ 809565 h 5846514"/>
              <a:gd name="connsiteX122" fmla="*/ 6881247 w 7826644"/>
              <a:gd name="connsiteY122" fmla="*/ 794067 h 5846514"/>
              <a:gd name="connsiteX123" fmla="*/ 6679769 w 7826644"/>
              <a:gd name="connsiteY123" fmla="*/ 763070 h 5846514"/>
              <a:gd name="connsiteX124" fmla="*/ 6617776 w 7826644"/>
              <a:gd name="connsiteY124" fmla="*/ 747572 h 5846514"/>
              <a:gd name="connsiteX125" fmla="*/ 6571281 w 7826644"/>
              <a:gd name="connsiteY125" fmla="*/ 732073 h 5846514"/>
              <a:gd name="connsiteX126" fmla="*/ 6416298 w 7826644"/>
              <a:gd name="connsiteY126" fmla="*/ 670080 h 5846514"/>
              <a:gd name="connsiteX127" fmla="*/ 6261315 w 7826644"/>
              <a:gd name="connsiteY127" fmla="*/ 654582 h 5846514"/>
              <a:gd name="connsiteX128" fmla="*/ 6199322 w 7826644"/>
              <a:gd name="connsiteY128" fmla="*/ 639083 h 5846514"/>
              <a:gd name="connsiteX129" fmla="*/ 6106332 w 7826644"/>
              <a:gd name="connsiteY129" fmla="*/ 623585 h 5846514"/>
              <a:gd name="connsiteX130" fmla="*/ 5780868 w 7826644"/>
              <a:gd name="connsiteY130" fmla="*/ 592589 h 5846514"/>
              <a:gd name="connsiteX131" fmla="*/ 5300420 w 7826644"/>
              <a:gd name="connsiteY131" fmla="*/ 577090 h 5846514"/>
              <a:gd name="connsiteX132" fmla="*/ 5238427 w 7826644"/>
              <a:gd name="connsiteY132" fmla="*/ 546094 h 5846514"/>
              <a:gd name="connsiteX133" fmla="*/ 5129939 w 7826644"/>
              <a:gd name="connsiteY133" fmla="*/ 515097 h 5846514"/>
              <a:gd name="connsiteX134" fmla="*/ 5083444 w 7826644"/>
              <a:gd name="connsiteY134" fmla="*/ 499599 h 5846514"/>
              <a:gd name="connsiteX135" fmla="*/ 4974956 w 7826644"/>
              <a:gd name="connsiteY135" fmla="*/ 468602 h 5846514"/>
              <a:gd name="connsiteX136" fmla="*/ 4633993 w 7826644"/>
              <a:gd name="connsiteY136" fmla="*/ 499599 h 5846514"/>
              <a:gd name="connsiteX137" fmla="*/ 4587498 w 7826644"/>
              <a:gd name="connsiteY137" fmla="*/ 530595 h 5846514"/>
              <a:gd name="connsiteX138" fmla="*/ 4262034 w 7826644"/>
              <a:gd name="connsiteY138" fmla="*/ 546094 h 5846514"/>
              <a:gd name="connsiteX139" fmla="*/ 4200041 w 7826644"/>
              <a:gd name="connsiteY139" fmla="*/ 561592 h 5846514"/>
              <a:gd name="connsiteX140" fmla="*/ 4060556 w 7826644"/>
              <a:gd name="connsiteY140" fmla="*/ 530595 h 5846514"/>
              <a:gd name="connsiteX141" fmla="*/ 3936569 w 7826644"/>
              <a:gd name="connsiteY141" fmla="*/ 515097 h 5846514"/>
              <a:gd name="connsiteX142" fmla="*/ 3828081 w 7826644"/>
              <a:gd name="connsiteY142" fmla="*/ 530595 h 5846514"/>
              <a:gd name="connsiteX143" fmla="*/ 3766088 w 7826644"/>
              <a:gd name="connsiteY143" fmla="*/ 577090 h 5846514"/>
              <a:gd name="connsiteX144" fmla="*/ 3564610 w 7826644"/>
              <a:gd name="connsiteY144" fmla="*/ 592589 h 5846514"/>
              <a:gd name="connsiteX145" fmla="*/ 3471620 w 7826644"/>
              <a:gd name="connsiteY145" fmla="*/ 608087 h 5846514"/>
              <a:gd name="connsiteX146" fmla="*/ 3347634 w 7826644"/>
              <a:gd name="connsiteY146" fmla="*/ 639083 h 5846514"/>
              <a:gd name="connsiteX147" fmla="*/ 3239146 w 7826644"/>
              <a:gd name="connsiteY147" fmla="*/ 654582 h 5846514"/>
              <a:gd name="connsiteX148" fmla="*/ 3177153 w 7826644"/>
              <a:gd name="connsiteY148" fmla="*/ 670080 h 5846514"/>
              <a:gd name="connsiteX149" fmla="*/ 3022169 w 7826644"/>
              <a:gd name="connsiteY149" fmla="*/ 685578 h 5846514"/>
              <a:gd name="connsiteX150" fmla="*/ 2944678 w 7826644"/>
              <a:gd name="connsiteY150" fmla="*/ 701077 h 5846514"/>
              <a:gd name="connsiteX151" fmla="*/ 2758698 w 7826644"/>
              <a:gd name="connsiteY151" fmla="*/ 732073 h 5846514"/>
              <a:gd name="connsiteX152" fmla="*/ 2712203 w 7826644"/>
              <a:gd name="connsiteY152" fmla="*/ 763070 h 5846514"/>
              <a:gd name="connsiteX153" fmla="*/ 2603715 w 7826644"/>
              <a:gd name="connsiteY153" fmla="*/ 794067 h 5846514"/>
              <a:gd name="connsiteX154" fmla="*/ 2495227 w 7826644"/>
              <a:gd name="connsiteY154" fmla="*/ 856060 h 5846514"/>
              <a:gd name="connsiteX155" fmla="*/ 2433234 w 7826644"/>
              <a:gd name="connsiteY155" fmla="*/ 871558 h 5846514"/>
              <a:gd name="connsiteX156" fmla="*/ 2278251 w 7826644"/>
              <a:gd name="connsiteY156" fmla="*/ 918053 h 5846514"/>
              <a:gd name="connsiteX157" fmla="*/ 2231756 w 7826644"/>
              <a:gd name="connsiteY157" fmla="*/ 933551 h 5846514"/>
              <a:gd name="connsiteX158" fmla="*/ 1921790 w 7826644"/>
              <a:gd name="connsiteY158" fmla="*/ 964548 h 5846514"/>
              <a:gd name="connsiteX159" fmla="*/ 1580827 w 7826644"/>
              <a:gd name="connsiteY159" fmla="*/ 964548 h 5846514"/>
              <a:gd name="connsiteX160" fmla="*/ 1425844 w 7826644"/>
              <a:gd name="connsiteY160" fmla="*/ 980046 h 5846514"/>
              <a:gd name="connsiteX161" fmla="*/ 1286359 w 7826644"/>
              <a:gd name="connsiteY161" fmla="*/ 964548 h 5846514"/>
              <a:gd name="connsiteX162" fmla="*/ 1224366 w 7826644"/>
              <a:gd name="connsiteY162" fmla="*/ 933551 h 5846514"/>
              <a:gd name="connsiteX163" fmla="*/ 1146875 w 7826644"/>
              <a:gd name="connsiteY163" fmla="*/ 918053 h 5846514"/>
              <a:gd name="connsiteX164" fmla="*/ 1084881 w 7826644"/>
              <a:gd name="connsiteY164" fmla="*/ 887056 h 5846514"/>
              <a:gd name="connsiteX165" fmla="*/ 1038386 w 7826644"/>
              <a:gd name="connsiteY165" fmla="*/ 856060 h 5846514"/>
              <a:gd name="connsiteX166" fmla="*/ 991892 w 7826644"/>
              <a:gd name="connsiteY166" fmla="*/ 840561 h 5846514"/>
              <a:gd name="connsiteX167" fmla="*/ 836908 w 7826644"/>
              <a:gd name="connsiteY167" fmla="*/ 732073 h 5846514"/>
              <a:gd name="connsiteX168" fmla="*/ 743919 w 7826644"/>
              <a:gd name="connsiteY168" fmla="*/ 701077 h 5846514"/>
              <a:gd name="connsiteX169" fmla="*/ 697424 w 7826644"/>
              <a:gd name="connsiteY169" fmla="*/ 685578 h 5846514"/>
              <a:gd name="connsiteX170" fmla="*/ 650929 w 7826644"/>
              <a:gd name="connsiteY170" fmla="*/ 654582 h 5846514"/>
              <a:gd name="connsiteX171" fmla="*/ 604434 w 7826644"/>
              <a:gd name="connsiteY171" fmla="*/ 639083 h 5846514"/>
              <a:gd name="connsiteX172" fmla="*/ 464949 w 7826644"/>
              <a:gd name="connsiteY172" fmla="*/ 561592 h 5846514"/>
              <a:gd name="connsiteX173" fmla="*/ 387458 w 7826644"/>
              <a:gd name="connsiteY173" fmla="*/ 484100 h 5846514"/>
              <a:gd name="connsiteX174" fmla="*/ 340963 w 7826644"/>
              <a:gd name="connsiteY174" fmla="*/ 437606 h 5846514"/>
              <a:gd name="connsiteX175" fmla="*/ 309966 w 7826644"/>
              <a:gd name="connsiteY175" fmla="*/ 391111 h 5846514"/>
              <a:gd name="connsiteX176" fmla="*/ 216976 w 7826644"/>
              <a:gd name="connsiteY176" fmla="*/ 329117 h 5846514"/>
              <a:gd name="connsiteX177" fmla="*/ 170481 w 7826644"/>
              <a:gd name="connsiteY177" fmla="*/ 282622 h 5846514"/>
              <a:gd name="connsiteX178" fmla="*/ 154983 w 7826644"/>
              <a:gd name="connsiteY178" fmla="*/ 236128 h 5846514"/>
              <a:gd name="connsiteX179" fmla="*/ 77492 w 7826644"/>
              <a:gd name="connsiteY179" fmla="*/ 143138 h 5846514"/>
              <a:gd name="connsiteX180" fmla="*/ 15498 w 7826644"/>
              <a:gd name="connsiteY180" fmla="*/ 3653 h 5846514"/>
              <a:gd name="connsiteX181" fmla="*/ 0 w 7826644"/>
              <a:gd name="connsiteY181" fmla="*/ 3653 h 584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</a:cxnLst>
            <a:rect l="l" t="t" r="r" b="b"/>
            <a:pathLst>
              <a:path w="7826644" h="5846514">
                <a:moveTo>
                  <a:pt x="5501898" y="5598541"/>
                </a:moveTo>
                <a:cubicBezTo>
                  <a:pt x="5457590" y="5613310"/>
                  <a:pt x="5442053" y="5619809"/>
                  <a:pt x="5393410" y="5629538"/>
                </a:cubicBezTo>
                <a:cubicBezTo>
                  <a:pt x="5362596" y="5635701"/>
                  <a:pt x="5331096" y="5638219"/>
                  <a:pt x="5300420" y="5645036"/>
                </a:cubicBezTo>
                <a:cubicBezTo>
                  <a:pt x="5284472" y="5648580"/>
                  <a:pt x="5270039" y="5657848"/>
                  <a:pt x="5253925" y="5660534"/>
                </a:cubicBezTo>
                <a:cubicBezTo>
                  <a:pt x="5207781" y="5668225"/>
                  <a:pt x="5160936" y="5670867"/>
                  <a:pt x="5114441" y="5676033"/>
                </a:cubicBezTo>
                <a:lnTo>
                  <a:pt x="4974956" y="5722528"/>
                </a:lnTo>
                <a:cubicBezTo>
                  <a:pt x="4959458" y="5727694"/>
                  <a:pt x="4944480" y="5734822"/>
                  <a:pt x="4928461" y="5738026"/>
                </a:cubicBezTo>
                <a:cubicBezTo>
                  <a:pt x="4902630" y="5743192"/>
                  <a:pt x="4876383" y="5746593"/>
                  <a:pt x="4850969" y="5753524"/>
                </a:cubicBezTo>
                <a:cubicBezTo>
                  <a:pt x="4819447" y="5762121"/>
                  <a:pt x="4789678" y="5776597"/>
                  <a:pt x="4757980" y="5784521"/>
                </a:cubicBezTo>
                <a:cubicBezTo>
                  <a:pt x="4737315" y="5789687"/>
                  <a:pt x="4716467" y="5794167"/>
                  <a:pt x="4695986" y="5800019"/>
                </a:cubicBezTo>
                <a:cubicBezTo>
                  <a:pt x="4680278" y="5804507"/>
                  <a:pt x="4665747" y="5813891"/>
                  <a:pt x="4649492" y="5815517"/>
                </a:cubicBezTo>
                <a:cubicBezTo>
                  <a:pt x="4561953" y="5824271"/>
                  <a:pt x="4473844" y="5825850"/>
                  <a:pt x="4386020" y="5831016"/>
                </a:cubicBezTo>
                <a:cubicBezTo>
                  <a:pt x="4318861" y="5825850"/>
                  <a:pt x="4251380" y="5823872"/>
                  <a:pt x="4184542" y="5815517"/>
                </a:cubicBezTo>
                <a:cubicBezTo>
                  <a:pt x="4168332" y="5813491"/>
                  <a:pt x="4154384" y="5800019"/>
                  <a:pt x="4138047" y="5800019"/>
                </a:cubicBezTo>
                <a:cubicBezTo>
                  <a:pt x="4101517" y="5800019"/>
                  <a:pt x="4065722" y="5810351"/>
                  <a:pt x="4029559" y="5815517"/>
                </a:cubicBezTo>
                <a:cubicBezTo>
                  <a:pt x="4007631" y="5822827"/>
                  <a:pt x="3940535" y="5846514"/>
                  <a:pt x="3921071" y="5846514"/>
                </a:cubicBezTo>
                <a:cubicBezTo>
                  <a:pt x="3822779" y="5846514"/>
                  <a:pt x="3724662" y="5837779"/>
                  <a:pt x="3626603" y="5831016"/>
                </a:cubicBezTo>
                <a:cubicBezTo>
                  <a:pt x="3573498" y="5827354"/>
                  <a:pt x="3389483" y="5806391"/>
                  <a:pt x="3332136" y="5800019"/>
                </a:cubicBezTo>
                <a:cubicBezTo>
                  <a:pt x="3311471" y="5794853"/>
                  <a:pt x="3290623" y="5790373"/>
                  <a:pt x="3270142" y="5784521"/>
                </a:cubicBezTo>
                <a:cubicBezTo>
                  <a:pt x="3254434" y="5780033"/>
                  <a:pt x="3239595" y="5772566"/>
                  <a:pt x="3223647" y="5769022"/>
                </a:cubicBezTo>
                <a:cubicBezTo>
                  <a:pt x="3137531" y="5749885"/>
                  <a:pt x="3047266" y="5745943"/>
                  <a:pt x="2960176" y="5738026"/>
                </a:cubicBezTo>
                <a:lnTo>
                  <a:pt x="2820692" y="5691531"/>
                </a:lnTo>
                <a:cubicBezTo>
                  <a:pt x="2805194" y="5686365"/>
                  <a:pt x="2788809" y="5683339"/>
                  <a:pt x="2774197" y="5676033"/>
                </a:cubicBezTo>
                <a:cubicBezTo>
                  <a:pt x="2719095" y="5648482"/>
                  <a:pt x="2683047" y="5626805"/>
                  <a:pt x="2619214" y="5614039"/>
                </a:cubicBezTo>
                <a:cubicBezTo>
                  <a:pt x="2593383" y="5608873"/>
                  <a:pt x="2567437" y="5604255"/>
                  <a:pt x="2541722" y="5598541"/>
                </a:cubicBezTo>
                <a:cubicBezTo>
                  <a:pt x="2520929" y="5593920"/>
                  <a:pt x="2500686" y="5586853"/>
                  <a:pt x="2479729" y="5583043"/>
                </a:cubicBezTo>
                <a:cubicBezTo>
                  <a:pt x="2443788" y="5576508"/>
                  <a:pt x="2407404" y="5572710"/>
                  <a:pt x="2371241" y="5567544"/>
                </a:cubicBezTo>
                <a:cubicBezTo>
                  <a:pt x="2355743" y="5562378"/>
                  <a:pt x="2340454" y="5556534"/>
                  <a:pt x="2324746" y="5552046"/>
                </a:cubicBezTo>
                <a:cubicBezTo>
                  <a:pt x="2304265" y="5546194"/>
                  <a:pt x="2282331" y="5544939"/>
                  <a:pt x="2262753" y="5536548"/>
                </a:cubicBezTo>
                <a:cubicBezTo>
                  <a:pt x="2245632" y="5529211"/>
                  <a:pt x="2232918" y="5513881"/>
                  <a:pt x="2216258" y="5505551"/>
                </a:cubicBezTo>
                <a:cubicBezTo>
                  <a:pt x="2201646" y="5498245"/>
                  <a:pt x="2185261" y="5495219"/>
                  <a:pt x="2169763" y="5490053"/>
                </a:cubicBezTo>
                <a:cubicBezTo>
                  <a:pt x="2154265" y="5479721"/>
                  <a:pt x="2135534" y="5473074"/>
                  <a:pt x="2123268" y="5459056"/>
                </a:cubicBezTo>
                <a:cubicBezTo>
                  <a:pt x="2098737" y="5431020"/>
                  <a:pt x="2096616" y="5377848"/>
                  <a:pt x="2061275" y="5366067"/>
                </a:cubicBezTo>
                <a:lnTo>
                  <a:pt x="1968285" y="5335070"/>
                </a:lnTo>
                <a:lnTo>
                  <a:pt x="1921790" y="5319572"/>
                </a:lnTo>
                <a:cubicBezTo>
                  <a:pt x="1906292" y="5309240"/>
                  <a:pt x="1885167" y="5304370"/>
                  <a:pt x="1875295" y="5288575"/>
                </a:cubicBezTo>
                <a:cubicBezTo>
                  <a:pt x="1857978" y="5260868"/>
                  <a:pt x="1862422" y="5222771"/>
                  <a:pt x="1844298" y="5195585"/>
                </a:cubicBezTo>
                <a:lnTo>
                  <a:pt x="1782305" y="5102595"/>
                </a:lnTo>
                <a:lnTo>
                  <a:pt x="1751308" y="5056100"/>
                </a:lnTo>
                <a:lnTo>
                  <a:pt x="1720312" y="5009606"/>
                </a:lnTo>
                <a:lnTo>
                  <a:pt x="1689315" y="4916616"/>
                </a:lnTo>
                <a:cubicBezTo>
                  <a:pt x="1684149" y="4901118"/>
                  <a:pt x="1681123" y="4884733"/>
                  <a:pt x="1673817" y="4870121"/>
                </a:cubicBezTo>
                <a:cubicBezTo>
                  <a:pt x="1663485" y="4849457"/>
                  <a:pt x="1651400" y="4829579"/>
                  <a:pt x="1642820" y="4808128"/>
                </a:cubicBezTo>
                <a:cubicBezTo>
                  <a:pt x="1630685" y="4777792"/>
                  <a:pt x="1611824" y="4715138"/>
                  <a:pt x="1611824" y="4715138"/>
                </a:cubicBezTo>
                <a:cubicBezTo>
                  <a:pt x="1606203" y="4653315"/>
                  <a:pt x="1579472" y="4538338"/>
                  <a:pt x="1611824" y="4467165"/>
                </a:cubicBezTo>
                <a:cubicBezTo>
                  <a:pt x="1627240" y="4433251"/>
                  <a:pt x="1653153" y="4405172"/>
                  <a:pt x="1673817" y="4374175"/>
                </a:cubicBezTo>
                <a:lnTo>
                  <a:pt x="1704814" y="4327680"/>
                </a:lnTo>
                <a:cubicBezTo>
                  <a:pt x="1709980" y="4312182"/>
                  <a:pt x="1713006" y="4295797"/>
                  <a:pt x="1720312" y="4281185"/>
                </a:cubicBezTo>
                <a:cubicBezTo>
                  <a:pt x="1728642" y="4264525"/>
                  <a:pt x="1745418" y="4252361"/>
                  <a:pt x="1751308" y="4234690"/>
                </a:cubicBezTo>
                <a:cubicBezTo>
                  <a:pt x="1775115" y="4163270"/>
                  <a:pt x="1753947" y="4151921"/>
                  <a:pt x="1782305" y="4095206"/>
                </a:cubicBezTo>
                <a:cubicBezTo>
                  <a:pt x="1811165" y="4037486"/>
                  <a:pt x="1816952" y="4053631"/>
                  <a:pt x="1859797" y="4002216"/>
                </a:cubicBezTo>
                <a:cubicBezTo>
                  <a:pt x="1871721" y="3987907"/>
                  <a:pt x="1877622" y="3968892"/>
                  <a:pt x="1890793" y="3955721"/>
                </a:cubicBezTo>
                <a:cubicBezTo>
                  <a:pt x="1909058" y="3937456"/>
                  <a:pt x="1934521" y="3927491"/>
                  <a:pt x="1952786" y="3909226"/>
                </a:cubicBezTo>
                <a:cubicBezTo>
                  <a:pt x="1965957" y="3896055"/>
                  <a:pt x="1970612" y="3875902"/>
                  <a:pt x="1983783" y="3862731"/>
                </a:cubicBezTo>
                <a:cubicBezTo>
                  <a:pt x="1996954" y="3849560"/>
                  <a:pt x="2015969" y="3843659"/>
                  <a:pt x="2030278" y="3831734"/>
                </a:cubicBezTo>
                <a:cubicBezTo>
                  <a:pt x="2047116" y="3817702"/>
                  <a:pt x="2059935" y="3799270"/>
                  <a:pt x="2076773" y="3785239"/>
                </a:cubicBezTo>
                <a:cubicBezTo>
                  <a:pt x="2091082" y="3773315"/>
                  <a:pt x="2108959" y="3766167"/>
                  <a:pt x="2123268" y="3754243"/>
                </a:cubicBezTo>
                <a:cubicBezTo>
                  <a:pt x="2140106" y="3740212"/>
                  <a:pt x="2152925" y="3721780"/>
                  <a:pt x="2169763" y="3707748"/>
                </a:cubicBezTo>
                <a:cubicBezTo>
                  <a:pt x="2209822" y="3674365"/>
                  <a:pt x="2216153" y="3676786"/>
                  <a:pt x="2262753" y="3661253"/>
                </a:cubicBezTo>
                <a:cubicBezTo>
                  <a:pt x="2288583" y="3640589"/>
                  <a:pt x="2313781" y="3619107"/>
                  <a:pt x="2340244" y="3599260"/>
                </a:cubicBezTo>
                <a:cubicBezTo>
                  <a:pt x="2355145" y="3588084"/>
                  <a:pt x="2373568" y="3581434"/>
                  <a:pt x="2386739" y="3568263"/>
                </a:cubicBezTo>
                <a:cubicBezTo>
                  <a:pt x="2399910" y="3555092"/>
                  <a:pt x="2404565" y="3534939"/>
                  <a:pt x="2417736" y="3521768"/>
                </a:cubicBezTo>
                <a:cubicBezTo>
                  <a:pt x="2453412" y="3486093"/>
                  <a:pt x="2478800" y="3487129"/>
                  <a:pt x="2526224" y="3475273"/>
                </a:cubicBezTo>
                <a:cubicBezTo>
                  <a:pt x="2541722" y="3464941"/>
                  <a:pt x="2557562" y="3455103"/>
                  <a:pt x="2572719" y="3444277"/>
                </a:cubicBezTo>
                <a:cubicBezTo>
                  <a:pt x="2593738" y="3429263"/>
                  <a:pt x="2611609" y="3409334"/>
                  <a:pt x="2634712" y="3397782"/>
                </a:cubicBezTo>
                <a:cubicBezTo>
                  <a:pt x="2663936" y="3383170"/>
                  <a:pt x="2696705" y="3377117"/>
                  <a:pt x="2727702" y="3366785"/>
                </a:cubicBezTo>
                <a:cubicBezTo>
                  <a:pt x="2852762" y="3325098"/>
                  <a:pt x="2757909" y="3352305"/>
                  <a:pt x="3022169" y="3335789"/>
                </a:cubicBezTo>
                <a:lnTo>
                  <a:pt x="3130658" y="3320290"/>
                </a:lnTo>
                <a:cubicBezTo>
                  <a:pt x="3171943" y="3314785"/>
                  <a:pt x="3213918" y="3313519"/>
                  <a:pt x="3254644" y="3304792"/>
                </a:cubicBezTo>
                <a:cubicBezTo>
                  <a:pt x="3363112" y="3281549"/>
                  <a:pt x="3316648" y="3277667"/>
                  <a:pt x="3394129" y="3258297"/>
                </a:cubicBezTo>
                <a:cubicBezTo>
                  <a:pt x="3414793" y="3253131"/>
                  <a:pt x="3434839" y="3243650"/>
                  <a:pt x="3456122" y="3242799"/>
                </a:cubicBezTo>
                <a:cubicBezTo>
                  <a:pt x="3693629" y="3233299"/>
                  <a:pt x="3931403" y="3232466"/>
                  <a:pt x="4169044" y="3227300"/>
                </a:cubicBezTo>
                <a:cubicBezTo>
                  <a:pt x="4264247" y="3215400"/>
                  <a:pt x="4308836" y="3210563"/>
                  <a:pt x="4401519" y="3196304"/>
                </a:cubicBezTo>
                <a:cubicBezTo>
                  <a:pt x="4432577" y="3191526"/>
                  <a:pt x="4463512" y="3185972"/>
                  <a:pt x="4494508" y="3180806"/>
                </a:cubicBezTo>
                <a:cubicBezTo>
                  <a:pt x="4515173" y="3170474"/>
                  <a:pt x="4534869" y="3157921"/>
                  <a:pt x="4556502" y="3149809"/>
                </a:cubicBezTo>
                <a:cubicBezTo>
                  <a:pt x="4576446" y="3142330"/>
                  <a:pt x="4597455" y="3137633"/>
                  <a:pt x="4618495" y="3134311"/>
                </a:cubicBezTo>
                <a:cubicBezTo>
                  <a:pt x="4695715" y="3122118"/>
                  <a:pt x="4773478" y="3113646"/>
                  <a:pt x="4850969" y="3103314"/>
                </a:cubicBezTo>
                <a:cubicBezTo>
                  <a:pt x="4993172" y="3055914"/>
                  <a:pt x="4771813" y="3135144"/>
                  <a:pt x="4959458" y="3041321"/>
                </a:cubicBezTo>
                <a:cubicBezTo>
                  <a:pt x="4978510" y="3031795"/>
                  <a:pt x="5001049" y="3031943"/>
                  <a:pt x="5021451" y="3025822"/>
                </a:cubicBezTo>
                <a:cubicBezTo>
                  <a:pt x="5100523" y="3002100"/>
                  <a:pt x="5104990" y="2993617"/>
                  <a:pt x="5176434" y="2979328"/>
                </a:cubicBezTo>
                <a:cubicBezTo>
                  <a:pt x="5207248" y="2973165"/>
                  <a:pt x="5238610" y="2969992"/>
                  <a:pt x="5269424" y="2963829"/>
                </a:cubicBezTo>
                <a:cubicBezTo>
                  <a:pt x="5290311" y="2959652"/>
                  <a:pt x="5310936" y="2954183"/>
                  <a:pt x="5331417" y="2948331"/>
                </a:cubicBezTo>
                <a:cubicBezTo>
                  <a:pt x="5389505" y="2931735"/>
                  <a:pt x="5373296" y="2929445"/>
                  <a:pt x="5439905" y="2917334"/>
                </a:cubicBezTo>
                <a:cubicBezTo>
                  <a:pt x="5475846" y="2910799"/>
                  <a:pt x="5512452" y="2908371"/>
                  <a:pt x="5548393" y="2901836"/>
                </a:cubicBezTo>
                <a:cubicBezTo>
                  <a:pt x="5569350" y="2898026"/>
                  <a:pt x="5589429" y="2890148"/>
                  <a:pt x="5610386" y="2886338"/>
                </a:cubicBezTo>
                <a:cubicBezTo>
                  <a:pt x="5646327" y="2879803"/>
                  <a:pt x="5682770" y="2876394"/>
                  <a:pt x="5718875" y="2870839"/>
                </a:cubicBezTo>
                <a:cubicBezTo>
                  <a:pt x="5897398" y="2843374"/>
                  <a:pt x="5723890" y="2864138"/>
                  <a:pt x="5966847" y="2839843"/>
                </a:cubicBezTo>
                <a:cubicBezTo>
                  <a:pt x="5987512" y="2834677"/>
                  <a:pt x="6007954" y="2828521"/>
                  <a:pt x="6028841" y="2824344"/>
                </a:cubicBezTo>
                <a:cubicBezTo>
                  <a:pt x="6059655" y="2818181"/>
                  <a:pt x="6091155" y="2815663"/>
                  <a:pt x="6121831" y="2808846"/>
                </a:cubicBezTo>
                <a:cubicBezTo>
                  <a:pt x="6137778" y="2805302"/>
                  <a:pt x="6152617" y="2797836"/>
                  <a:pt x="6168325" y="2793348"/>
                </a:cubicBezTo>
                <a:cubicBezTo>
                  <a:pt x="6188806" y="2787496"/>
                  <a:pt x="6209838" y="2783702"/>
                  <a:pt x="6230319" y="2777850"/>
                </a:cubicBezTo>
                <a:cubicBezTo>
                  <a:pt x="6281919" y="2763107"/>
                  <a:pt x="6280656" y="2756545"/>
                  <a:pt x="6338807" y="2746853"/>
                </a:cubicBezTo>
                <a:cubicBezTo>
                  <a:pt x="6379891" y="2740006"/>
                  <a:pt x="6421464" y="2736521"/>
                  <a:pt x="6462793" y="2731355"/>
                </a:cubicBezTo>
                <a:lnTo>
                  <a:pt x="6648773" y="2684860"/>
                </a:lnTo>
                <a:cubicBezTo>
                  <a:pt x="6669437" y="2679694"/>
                  <a:pt x="6691714" y="2678887"/>
                  <a:pt x="6710766" y="2669361"/>
                </a:cubicBezTo>
                <a:cubicBezTo>
                  <a:pt x="6801981" y="2623754"/>
                  <a:pt x="6750844" y="2645670"/>
                  <a:pt x="6865749" y="2607368"/>
                </a:cubicBezTo>
                <a:lnTo>
                  <a:pt x="6912244" y="2591870"/>
                </a:lnTo>
                <a:cubicBezTo>
                  <a:pt x="6927742" y="2586704"/>
                  <a:pt x="6942720" y="2579576"/>
                  <a:pt x="6958739" y="2576372"/>
                </a:cubicBezTo>
                <a:cubicBezTo>
                  <a:pt x="7010400" y="2566040"/>
                  <a:pt x="7063742" y="2562035"/>
                  <a:pt x="7113722" y="2545375"/>
                </a:cubicBezTo>
                <a:lnTo>
                  <a:pt x="7206712" y="2514378"/>
                </a:lnTo>
                <a:cubicBezTo>
                  <a:pt x="7327831" y="2423538"/>
                  <a:pt x="7215071" y="2497898"/>
                  <a:pt x="7315200" y="2452385"/>
                </a:cubicBezTo>
                <a:cubicBezTo>
                  <a:pt x="7505772" y="2365762"/>
                  <a:pt x="7376974" y="2411129"/>
                  <a:pt x="7485681" y="2374894"/>
                </a:cubicBezTo>
                <a:cubicBezTo>
                  <a:pt x="7609672" y="2292233"/>
                  <a:pt x="7459846" y="2400727"/>
                  <a:pt x="7563173" y="2297402"/>
                </a:cubicBezTo>
                <a:cubicBezTo>
                  <a:pt x="7576344" y="2284231"/>
                  <a:pt x="7594170" y="2276738"/>
                  <a:pt x="7609668" y="2266406"/>
                </a:cubicBezTo>
                <a:lnTo>
                  <a:pt x="7671661" y="2173416"/>
                </a:lnTo>
                <a:cubicBezTo>
                  <a:pt x="7708044" y="2118842"/>
                  <a:pt x="7740824" y="2078000"/>
                  <a:pt x="7764651" y="2018433"/>
                </a:cubicBezTo>
                <a:cubicBezTo>
                  <a:pt x="7783963" y="1970153"/>
                  <a:pt x="7799730" y="1914820"/>
                  <a:pt x="7811146" y="1863450"/>
                </a:cubicBezTo>
                <a:cubicBezTo>
                  <a:pt x="7816860" y="1837735"/>
                  <a:pt x="7821478" y="1811789"/>
                  <a:pt x="7826644" y="1785958"/>
                </a:cubicBezTo>
                <a:cubicBezTo>
                  <a:pt x="7821478" y="1729131"/>
                  <a:pt x="7821062" y="1671670"/>
                  <a:pt x="7811146" y="1615477"/>
                </a:cubicBezTo>
                <a:cubicBezTo>
                  <a:pt x="7805468" y="1583301"/>
                  <a:pt x="7798273" y="1549673"/>
                  <a:pt x="7780149" y="1522487"/>
                </a:cubicBezTo>
                <a:cubicBezTo>
                  <a:pt x="7703828" y="1408005"/>
                  <a:pt x="7740508" y="1459300"/>
                  <a:pt x="7671661" y="1367504"/>
                </a:cubicBezTo>
                <a:cubicBezTo>
                  <a:pt x="7656128" y="1320904"/>
                  <a:pt x="7658549" y="1314573"/>
                  <a:pt x="7625166" y="1274514"/>
                </a:cubicBezTo>
                <a:cubicBezTo>
                  <a:pt x="7611134" y="1257676"/>
                  <a:pt x="7592702" y="1244857"/>
                  <a:pt x="7578671" y="1228019"/>
                </a:cubicBezTo>
                <a:cubicBezTo>
                  <a:pt x="7566747" y="1213710"/>
                  <a:pt x="7563470" y="1191396"/>
                  <a:pt x="7547675" y="1181524"/>
                </a:cubicBezTo>
                <a:cubicBezTo>
                  <a:pt x="7519968" y="1164207"/>
                  <a:pt x="7485682" y="1160860"/>
                  <a:pt x="7454685" y="1150528"/>
                </a:cubicBezTo>
                <a:cubicBezTo>
                  <a:pt x="7439187" y="1145362"/>
                  <a:pt x="7421783" y="1144091"/>
                  <a:pt x="7408190" y="1135029"/>
                </a:cubicBezTo>
                <a:lnTo>
                  <a:pt x="7361695" y="1104033"/>
                </a:lnTo>
                <a:cubicBezTo>
                  <a:pt x="7337064" y="1067086"/>
                  <a:pt x="7296909" y="993683"/>
                  <a:pt x="7253207" y="964548"/>
                </a:cubicBezTo>
                <a:cubicBezTo>
                  <a:pt x="7239614" y="955486"/>
                  <a:pt x="7222210" y="954216"/>
                  <a:pt x="7206712" y="949050"/>
                </a:cubicBezTo>
                <a:cubicBezTo>
                  <a:pt x="6979230" y="797394"/>
                  <a:pt x="7218528" y="951374"/>
                  <a:pt x="7051729" y="856060"/>
                </a:cubicBezTo>
                <a:cubicBezTo>
                  <a:pt x="7035556" y="846819"/>
                  <a:pt x="7022675" y="831603"/>
                  <a:pt x="7005234" y="825063"/>
                </a:cubicBezTo>
                <a:cubicBezTo>
                  <a:pt x="6980569" y="815814"/>
                  <a:pt x="6953298" y="815954"/>
                  <a:pt x="6927742" y="809565"/>
                </a:cubicBezTo>
                <a:cubicBezTo>
                  <a:pt x="6911893" y="805603"/>
                  <a:pt x="6897195" y="797611"/>
                  <a:pt x="6881247" y="794067"/>
                </a:cubicBezTo>
                <a:cubicBezTo>
                  <a:pt x="6813807" y="779080"/>
                  <a:pt x="6747777" y="775435"/>
                  <a:pt x="6679769" y="763070"/>
                </a:cubicBezTo>
                <a:cubicBezTo>
                  <a:pt x="6658812" y="759260"/>
                  <a:pt x="6638257" y="753424"/>
                  <a:pt x="6617776" y="747572"/>
                </a:cubicBezTo>
                <a:cubicBezTo>
                  <a:pt x="6602068" y="743084"/>
                  <a:pt x="6586297" y="738508"/>
                  <a:pt x="6571281" y="732073"/>
                </a:cubicBezTo>
                <a:cubicBezTo>
                  <a:pt x="6517938" y="709212"/>
                  <a:pt x="6477643" y="676214"/>
                  <a:pt x="6416298" y="670080"/>
                </a:cubicBezTo>
                <a:lnTo>
                  <a:pt x="6261315" y="654582"/>
                </a:lnTo>
                <a:cubicBezTo>
                  <a:pt x="6240651" y="649416"/>
                  <a:pt x="6220209" y="643260"/>
                  <a:pt x="6199322" y="639083"/>
                </a:cubicBezTo>
                <a:cubicBezTo>
                  <a:pt x="6168508" y="632920"/>
                  <a:pt x="6137391" y="628363"/>
                  <a:pt x="6106332" y="623585"/>
                </a:cubicBezTo>
                <a:cubicBezTo>
                  <a:pt x="5975659" y="603482"/>
                  <a:pt x="5935837" y="599477"/>
                  <a:pt x="5780868" y="592589"/>
                </a:cubicBezTo>
                <a:cubicBezTo>
                  <a:pt x="5620793" y="585474"/>
                  <a:pt x="5460569" y="582256"/>
                  <a:pt x="5300420" y="577090"/>
                </a:cubicBezTo>
                <a:cubicBezTo>
                  <a:pt x="5279756" y="566758"/>
                  <a:pt x="5259662" y="555195"/>
                  <a:pt x="5238427" y="546094"/>
                </a:cubicBezTo>
                <a:cubicBezTo>
                  <a:pt x="5201260" y="530165"/>
                  <a:pt x="5169272" y="526335"/>
                  <a:pt x="5129939" y="515097"/>
                </a:cubicBezTo>
                <a:cubicBezTo>
                  <a:pt x="5114231" y="510609"/>
                  <a:pt x="5099152" y="504087"/>
                  <a:pt x="5083444" y="499599"/>
                </a:cubicBezTo>
                <a:cubicBezTo>
                  <a:pt x="4947220" y="460677"/>
                  <a:pt x="5086435" y="505761"/>
                  <a:pt x="4974956" y="468602"/>
                </a:cubicBezTo>
                <a:cubicBezTo>
                  <a:pt x="4861302" y="478934"/>
                  <a:pt x="4746683" y="481569"/>
                  <a:pt x="4633993" y="499599"/>
                </a:cubicBezTo>
                <a:cubicBezTo>
                  <a:pt x="4615600" y="502542"/>
                  <a:pt x="4605981" y="528285"/>
                  <a:pt x="4587498" y="530595"/>
                </a:cubicBezTo>
                <a:cubicBezTo>
                  <a:pt x="4479726" y="544067"/>
                  <a:pt x="4370522" y="540928"/>
                  <a:pt x="4262034" y="546094"/>
                </a:cubicBezTo>
                <a:cubicBezTo>
                  <a:pt x="4241370" y="551260"/>
                  <a:pt x="4221341" y="561592"/>
                  <a:pt x="4200041" y="561592"/>
                </a:cubicBezTo>
                <a:cubicBezTo>
                  <a:pt x="4165571" y="561592"/>
                  <a:pt x="4096428" y="536574"/>
                  <a:pt x="4060556" y="530595"/>
                </a:cubicBezTo>
                <a:cubicBezTo>
                  <a:pt x="4019472" y="523748"/>
                  <a:pt x="3977898" y="520263"/>
                  <a:pt x="3936569" y="515097"/>
                </a:cubicBezTo>
                <a:cubicBezTo>
                  <a:pt x="3900406" y="520263"/>
                  <a:pt x="3862411" y="518111"/>
                  <a:pt x="3828081" y="530595"/>
                </a:cubicBezTo>
                <a:cubicBezTo>
                  <a:pt x="3803806" y="539422"/>
                  <a:pt x="3791232" y="571174"/>
                  <a:pt x="3766088" y="577090"/>
                </a:cubicBezTo>
                <a:cubicBezTo>
                  <a:pt x="3700521" y="592518"/>
                  <a:pt x="3631769" y="587423"/>
                  <a:pt x="3564610" y="592589"/>
                </a:cubicBezTo>
                <a:cubicBezTo>
                  <a:pt x="3533613" y="597755"/>
                  <a:pt x="3502347" y="601503"/>
                  <a:pt x="3471620" y="608087"/>
                </a:cubicBezTo>
                <a:cubicBezTo>
                  <a:pt x="3429965" y="617013"/>
                  <a:pt x="3389806" y="633058"/>
                  <a:pt x="3347634" y="639083"/>
                </a:cubicBezTo>
                <a:cubicBezTo>
                  <a:pt x="3311471" y="644249"/>
                  <a:pt x="3275087" y="648047"/>
                  <a:pt x="3239146" y="654582"/>
                </a:cubicBezTo>
                <a:cubicBezTo>
                  <a:pt x="3218189" y="658392"/>
                  <a:pt x="3198239" y="667068"/>
                  <a:pt x="3177153" y="670080"/>
                </a:cubicBezTo>
                <a:cubicBezTo>
                  <a:pt x="3125756" y="677422"/>
                  <a:pt x="3073830" y="680412"/>
                  <a:pt x="3022169" y="685578"/>
                </a:cubicBezTo>
                <a:cubicBezTo>
                  <a:pt x="2996339" y="690744"/>
                  <a:pt x="2970662" y="696746"/>
                  <a:pt x="2944678" y="701077"/>
                </a:cubicBezTo>
                <a:cubicBezTo>
                  <a:pt x="2713950" y="739532"/>
                  <a:pt x="2941355" y="695543"/>
                  <a:pt x="2758698" y="732073"/>
                </a:cubicBezTo>
                <a:cubicBezTo>
                  <a:pt x="2743200" y="742405"/>
                  <a:pt x="2729324" y="755733"/>
                  <a:pt x="2712203" y="763070"/>
                </a:cubicBezTo>
                <a:cubicBezTo>
                  <a:pt x="2642658" y="792875"/>
                  <a:pt x="2664053" y="763898"/>
                  <a:pt x="2603715" y="794067"/>
                </a:cubicBezTo>
                <a:cubicBezTo>
                  <a:pt x="2513794" y="839027"/>
                  <a:pt x="2603900" y="815308"/>
                  <a:pt x="2495227" y="856060"/>
                </a:cubicBezTo>
                <a:cubicBezTo>
                  <a:pt x="2475283" y="863539"/>
                  <a:pt x="2453441" y="864822"/>
                  <a:pt x="2433234" y="871558"/>
                </a:cubicBezTo>
                <a:cubicBezTo>
                  <a:pt x="2183339" y="954856"/>
                  <a:pt x="2523104" y="856841"/>
                  <a:pt x="2278251" y="918053"/>
                </a:cubicBezTo>
                <a:cubicBezTo>
                  <a:pt x="2262402" y="922015"/>
                  <a:pt x="2247829" y="930629"/>
                  <a:pt x="2231756" y="933551"/>
                </a:cubicBezTo>
                <a:cubicBezTo>
                  <a:pt x="2153175" y="947839"/>
                  <a:pt x="1989266" y="958925"/>
                  <a:pt x="1921790" y="964548"/>
                </a:cubicBezTo>
                <a:cubicBezTo>
                  <a:pt x="1773891" y="1013847"/>
                  <a:pt x="1940680" y="964548"/>
                  <a:pt x="1580827" y="964548"/>
                </a:cubicBezTo>
                <a:cubicBezTo>
                  <a:pt x="1528908" y="964548"/>
                  <a:pt x="1477505" y="974880"/>
                  <a:pt x="1425844" y="980046"/>
                </a:cubicBezTo>
                <a:cubicBezTo>
                  <a:pt x="1379349" y="974880"/>
                  <a:pt x="1331942" y="975067"/>
                  <a:pt x="1286359" y="964548"/>
                </a:cubicBezTo>
                <a:cubicBezTo>
                  <a:pt x="1263847" y="959353"/>
                  <a:pt x="1246284" y="940857"/>
                  <a:pt x="1224366" y="933551"/>
                </a:cubicBezTo>
                <a:cubicBezTo>
                  <a:pt x="1199376" y="925221"/>
                  <a:pt x="1172705" y="923219"/>
                  <a:pt x="1146875" y="918053"/>
                </a:cubicBezTo>
                <a:cubicBezTo>
                  <a:pt x="1126210" y="907721"/>
                  <a:pt x="1104941" y="898519"/>
                  <a:pt x="1084881" y="887056"/>
                </a:cubicBezTo>
                <a:cubicBezTo>
                  <a:pt x="1068709" y="877815"/>
                  <a:pt x="1055046" y="864390"/>
                  <a:pt x="1038386" y="856060"/>
                </a:cubicBezTo>
                <a:cubicBezTo>
                  <a:pt x="1023774" y="848754"/>
                  <a:pt x="1007390" y="845727"/>
                  <a:pt x="991892" y="840561"/>
                </a:cubicBezTo>
                <a:cubicBezTo>
                  <a:pt x="963603" y="819345"/>
                  <a:pt x="859797" y="739703"/>
                  <a:pt x="836908" y="732073"/>
                </a:cubicBezTo>
                <a:lnTo>
                  <a:pt x="743919" y="701077"/>
                </a:lnTo>
                <a:cubicBezTo>
                  <a:pt x="728421" y="695911"/>
                  <a:pt x="711017" y="694640"/>
                  <a:pt x="697424" y="685578"/>
                </a:cubicBezTo>
                <a:cubicBezTo>
                  <a:pt x="681926" y="675246"/>
                  <a:pt x="667589" y="662912"/>
                  <a:pt x="650929" y="654582"/>
                </a:cubicBezTo>
                <a:cubicBezTo>
                  <a:pt x="636317" y="647276"/>
                  <a:pt x="618715" y="647017"/>
                  <a:pt x="604434" y="639083"/>
                </a:cubicBezTo>
                <a:cubicBezTo>
                  <a:pt x="444565" y="550266"/>
                  <a:pt x="570153" y="596659"/>
                  <a:pt x="464949" y="561592"/>
                </a:cubicBezTo>
                <a:cubicBezTo>
                  <a:pt x="379705" y="504762"/>
                  <a:pt x="452036" y="561594"/>
                  <a:pt x="387458" y="484100"/>
                </a:cubicBezTo>
                <a:cubicBezTo>
                  <a:pt x="373427" y="467262"/>
                  <a:pt x="354995" y="454444"/>
                  <a:pt x="340963" y="437606"/>
                </a:cubicBezTo>
                <a:cubicBezTo>
                  <a:pt x="329038" y="423297"/>
                  <a:pt x="323984" y="403377"/>
                  <a:pt x="309966" y="391111"/>
                </a:cubicBezTo>
                <a:cubicBezTo>
                  <a:pt x="281930" y="366579"/>
                  <a:pt x="243318" y="355459"/>
                  <a:pt x="216976" y="329117"/>
                </a:cubicBezTo>
                <a:lnTo>
                  <a:pt x="170481" y="282622"/>
                </a:lnTo>
                <a:cubicBezTo>
                  <a:pt x="165315" y="267124"/>
                  <a:pt x="162289" y="250740"/>
                  <a:pt x="154983" y="236128"/>
                </a:cubicBezTo>
                <a:cubicBezTo>
                  <a:pt x="133406" y="192975"/>
                  <a:pt x="111766" y="177413"/>
                  <a:pt x="77492" y="143138"/>
                </a:cubicBezTo>
                <a:cubicBezTo>
                  <a:pt x="62145" y="97098"/>
                  <a:pt x="52339" y="40494"/>
                  <a:pt x="15498" y="3653"/>
                </a:cubicBezTo>
                <a:cubicBezTo>
                  <a:pt x="11845" y="0"/>
                  <a:pt x="5166" y="3653"/>
                  <a:pt x="0" y="3653"/>
                </a:cubicBezTo>
              </a:path>
            </a:pathLst>
          </a:custGeom>
          <a:ln w="571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380946"/>
            <a:ext cx="500066" cy="4770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500" b="1" dirty="0" smtClean="0"/>
              <a:t>1</a:t>
            </a:r>
            <a:endParaRPr lang="ru-RU" sz="25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6143644"/>
            <a:ext cx="50006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  <a:latin typeface="+mj-lt"/>
              </a:rPr>
              <a:t>Автоматизация звука </a:t>
            </a:r>
            <a:r>
              <a:rPr lang="en-US" sz="2500" b="1" dirty="0" smtClean="0">
                <a:solidFill>
                  <a:srgbClr val="002060"/>
                </a:solidFill>
                <a:latin typeface="+mj-lt"/>
              </a:rPr>
              <a:t>[</a:t>
            </a:r>
            <a:r>
              <a:rPr lang="ru-RU" sz="2500" b="1" dirty="0" smtClean="0">
                <a:solidFill>
                  <a:srgbClr val="002060"/>
                </a:solidFill>
                <a:latin typeface="+mj-lt"/>
              </a:rPr>
              <a:t>С</a:t>
            </a:r>
            <a:r>
              <a:rPr lang="en-US" sz="2500" b="1" dirty="0" smtClean="0">
                <a:solidFill>
                  <a:srgbClr val="002060"/>
                </a:solidFill>
                <a:latin typeface="+mj-lt"/>
              </a:rPr>
              <a:t>]</a:t>
            </a:r>
            <a:endParaRPr lang="ru-RU" sz="25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ecliparts.com/wp-content/uploads/2016/07/desert-clip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943367" cy="6858000"/>
          </a:xfrm>
          <a:prstGeom prst="rect">
            <a:avLst/>
          </a:prstGeom>
          <a:noFill/>
        </p:spPr>
      </p:pic>
      <p:pic>
        <p:nvPicPr>
          <p:cNvPr id="1028" name="Picture 4" descr="http://cliparting.com/wp-content/uploads/2016/06/Snake-clip-art-adiestradorescastro-clipart-image-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8512" y="2428868"/>
            <a:ext cx="2095488" cy="2095488"/>
          </a:xfrm>
          <a:prstGeom prst="rect">
            <a:avLst/>
          </a:prstGeom>
          <a:noFill/>
        </p:spPr>
      </p:pic>
      <p:pic>
        <p:nvPicPr>
          <p:cNvPr id="1030" name="Picture 6" descr="http://wiki-dictionary.wikispaces.com/file/view/kaktus01.jpg/195555788/kaktus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73781"/>
            <a:ext cx="4338631" cy="5884219"/>
          </a:xfrm>
          <a:prstGeom prst="rect">
            <a:avLst/>
          </a:prstGeom>
          <a:noFill/>
        </p:spPr>
      </p:pic>
      <p:sp>
        <p:nvSpPr>
          <p:cNvPr id="8" name="Полилиния 7"/>
          <p:cNvSpPr/>
          <p:nvPr/>
        </p:nvSpPr>
        <p:spPr>
          <a:xfrm>
            <a:off x="1857356" y="4214818"/>
            <a:ext cx="8001056" cy="2214578"/>
          </a:xfrm>
          <a:custGeom>
            <a:avLst/>
            <a:gdLst>
              <a:gd name="connsiteX0" fmla="*/ 6563532 w 7596753"/>
              <a:gd name="connsiteY0" fmla="*/ 364211 h 1828801"/>
              <a:gd name="connsiteX1" fmla="*/ 7198963 w 7596753"/>
              <a:gd name="connsiteY1" fmla="*/ 875655 h 1828801"/>
              <a:gd name="connsiteX2" fmla="*/ 4176793 w 7596753"/>
              <a:gd name="connsiteY2" fmla="*/ 131736 h 1828801"/>
              <a:gd name="connsiteX3" fmla="*/ 5726624 w 7596753"/>
              <a:gd name="connsiteY3" fmla="*/ 1666069 h 1828801"/>
              <a:gd name="connsiteX4" fmla="*/ 875654 w 7596753"/>
              <a:gd name="connsiteY4" fmla="*/ 1108130 h 1828801"/>
              <a:gd name="connsiteX5" fmla="*/ 472698 w 7596753"/>
              <a:gd name="connsiteY5" fmla="*/ 1077133 h 182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96753" h="1828801">
                <a:moveTo>
                  <a:pt x="6563532" y="364211"/>
                </a:moveTo>
                <a:cubicBezTo>
                  <a:pt x="7080142" y="639306"/>
                  <a:pt x="7596753" y="914401"/>
                  <a:pt x="7198963" y="875655"/>
                </a:cubicBezTo>
                <a:cubicBezTo>
                  <a:pt x="6801173" y="836909"/>
                  <a:pt x="4422183" y="0"/>
                  <a:pt x="4176793" y="131736"/>
                </a:cubicBezTo>
                <a:cubicBezTo>
                  <a:pt x="3931403" y="263472"/>
                  <a:pt x="6276814" y="1503337"/>
                  <a:pt x="5726624" y="1666069"/>
                </a:cubicBezTo>
                <a:cubicBezTo>
                  <a:pt x="5176434" y="1828801"/>
                  <a:pt x="1751308" y="1206286"/>
                  <a:pt x="875654" y="1108130"/>
                </a:cubicBezTo>
                <a:cubicBezTo>
                  <a:pt x="0" y="1009974"/>
                  <a:pt x="472698" y="1077133"/>
                  <a:pt x="472698" y="1077133"/>
                </a:cubicBezTo>
              </a:path>
            </a:pathLst>
          </a:cu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429784" y="6380946"/>
            <a:ext cx="500066" cy="4770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500" b="1" dirty="0" smtClean="0"/>
              <a:t>2</a:t>
            </a:r>
            <a:endParaRPr lang="ru-RU" sz="25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43340" y="214290"/>
            <a:ext cx="50006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  <a:latin typeface="+mj-lt"/>
              </a:rPr>
              <a:t>Автоматизация звука </a:t>
            </a:r>
            <a:r>
              <a:rPr lang="en-US" sz="2500" b="1" dirty="0" smtClean="0">
                <a:solidFill>
                  <a:srgbClr val="C00000"/>
                </a:solidFill>
                <a:latin typeface="+mj-lt"/>
              </a:rPr>
              <a:t>[</a:t>
            </a:r>
            <a:r>
              <a:rPr lang="ru-RU" sz="2500" b="1" dirty="0" smtClean="0">
                <a:solidFill>
                  <a:srgbClr val="C00000"/>
                </a:solidFill>
                <a:latin typeface="+mj-lt"/>
              </a:rPr>
              <a:t>Ж</a:t>
            </a:r>
            <a:r>
              <a:rPr lang="en-US" sz="2500" b="1" dirty="0" smtClean="0">
                <a:solidFill>
                  <a:srgbClr val="C00000"/>
                </a:solidFill>
                <a:latin typeface="+mj-lt"/>
              </a:rPr>
              <a:t>]</a:t>
            </a:r>
            <a:endParaRPr lang="ru-RU" sz="2500" b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letobirusa.at.ua/Blue-Suns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2303" y="0"/>
            <a:ext cx="9496303" cy="6858000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15364" name="Picture 4" descr="http://www.playcast.ru/uploads/2016/09/10/1985286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00240"/>
            <a:ext cx="2259415" cy="1967430"/>
          </a:xfrm>
          <a:prstGeom prst="rect">
            <a:avLst/>
          </a:prstGeom>
          <a:noFill/>
        </p:spPr>
      </p:pic>
      <p:pic>
        <p:nvPicPr>
          <p:cNvPr id="15368" name="Picture 8" descr="https://image.jimcdn.com/app/cms/image/transf/none/path/sbcf19b689f680f55/image/i7152219d953efd89/version/1444495819/imag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714356"/>
            <a:ext cx="5357818" cy="5411937"/>
          </a:xfrm>
          <a:prstGeom prst="rect">
            <a:avLst/>
          </a:prstGeom>
          <a:noFill/>
        </p:spPr>
      </p:pic>
      <p:sp>
        <p:nvSpPr>
          <p:cNvPr id="9" name="Полилиния 8"/>
          <p:cNvSpPr/>
          <p:nvPr/>
        </p:nvSpPr>
        <p:spPr>
          <a:xfrm>
            <a:off x="-198895" y="3693763"/>
            <a:ext cx="5793783" cy="2149098"/>
          </a:xfrm>
          <a:custGeom>
            <a:avLst/>
            <a:gdLst>
              <a:gd name="connsiteX0" fmla="*/ 2043193 w 5793783"/>
              <a:gd name="connsiteY0" fmla="*/ 118820 h 2149098"/>
              <a:gd name="connsiteX1" fmla="*/ 260888 w 5793783"/>
              <a:gd name="connsiteY1" fmla="*/ 971227 h 2149098"/>
              <a:gd name="connsiteX2" fmla="*/ 3608522 w 5793783"/>
              <a:gd name="connsiteY2" fmla="*/ 165315 h 2149098"/>
              <a:gd name="connsiteX3" fmla="*/ 1237281 w 5793783"/>
              <a:gd name="connsiteY3" fmla="*/ 1963118 h 2149098"/>
              <a:gd name="connsiteX4" fmla="*/ 5142854 w 5793783"/>
              <a:gd name="connsiteY4" fmla="*/ 1281193 h 2149098"/>
              <a:gd name="connsiteX5" fmla="*/ 5142854 w 5793783"/>
              <a:gd name="connsiteY5" fmla="*/ 1265695 h 2149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3783" h="2149098">
                <a:moveTo>
                  <a:pt x="2043193" y="118820"/>
                </a:moveTo>
                <a:cubicBezTo>
                  <a:pt x="1021596" y="541149"/>
                  <a:pt x="0" y="963478"/>
                  <a:pt x="260888" y="971227"/>
                </a:cubicBezTo>
                <a:cubicBezTo>
                  <a:pt x="521776" y="978976"/>
                  <a:pt x="3445790" y="0"/>
                  <a:pt x="3608522" y="165315"/>
                </a:cubicBezTo>
                <a:cubicBezTo>
                  <a:pt x="3771254" y="330630"/>
                  <a:pt x="981559" y="1777138"/>
                  <a:pt x="1237281" y="1963118"/>
                </a:cubicBezTo>
                <a:cubicBezTo>
                  <a:pt x="1493003" y="2149098"/>
                  <a:pt x="4491925" y="1397430"/>
                  <a:pt x="5142854" y="1281193"/>
                </a:cubicBezTo>
                <a:cubicBezTo>
                  <a:pt x="5793783" y="1164956"/>
                  <a:pt x="5468318" y="1215325"/>
                  <a:pt x="5142854" y="1265695"/>
                </a:cubicBezTo>
              </a:path>
            </a:pathLst>
          </a:cu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-250033" y="6380946"/>
            <a:ext cx="500066" cy="4770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500" b="1" dirty="0" smtClean="0"/>
              <a:t>3</a:t>
            </a:r>
            <a:endParaRPr lang="ru-RU" sz="25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285728"/>
            <a:ext cx="50006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Автоматизация звука </a:t>
            </a:r>
            <a:r>
              <a:rPr lang="en-US" sz="25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[</a:t>
            </a: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Л</a:t>
            </a:r>
            <a:r>
              <a:rPr lang="en-US" sz="25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]</a:t>
            </a:r>
            <a:endParaRPr lang="ru-RU" sz="25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ultisim.spb.ru/img/74de59b2b31b44fcca798e0793b5dc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4180" y="0"/>
            <a:ext cx="9698180" cy="6858000"/>
          </a:xfrm>
          <a:prstGeom prst="rect">
            <a:avLst/>
          </a:prstGeom>
          <a:noFill/>
        </p:spPr>
      </p:pic>
      <p:sp>
        <p:nvSpPr>
          <p:cNvPr id="1028" name="AutoShape 4" descr="http://nwlife.ru/wp-content/gallery/dlya-detej/kids_art_3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s4.hostingkartinok.com/uploads/images/2014/04/b4b4a7adb9cbb9d8a2766c0bb8be412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0" name="Picture 16" descr="http://img-fotki.yandex.ru/get/6501/108243707.479/0_77bc6_a40f33cb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714356"/>
            <a:ext cx="4729146" cy="4729146"/>
          </a:xfrm>
          <a:prstGeom prst="rect">
            <a:avLst/>
          </a:prstGeom>
          <a:noFill/>
        </p:spPr>
      </p:pic>
      <p:sp>
        <p:nvSpPr>
          <p:cNvPr id="13" name="Полилиния 12"/>
          <p:cNvSpPr/>
          <p:nvPr/>
        </p:nvSpPr>
        <p:spPr>
          <a:xfrm>
            <a:off x="2781300" y="2714620"/>
            <a:ext cx="4648200" cy="2428892"/>
          </a:xfrm>
          <a:custGeom>
            <a:avLst/>
            <a:gdLst>
              <a:gd name="connsiteX0" fmla="*/ 4648200 w 4648200"/>
              <a:gd name="connsiteY0" fmla="*/ 1276350 h 2244725"/>
              <a:gd name="connsiteX1" fmla="*/ 3409950 w 4648200"/>
              <a:gd name="connsiteY1" fmla="*/ 38100 h 2244725"/>
              <a:gd name="connsiteX2" fmla="*/ 3257550 w 4648200"/>
              <a:gd name="connsiteY2" fmla="*/ 1504950 h 2244725"/>
              <a:gd name="connsiteX3" fmla="*/ 1371600 w 4648200"/>
              <a:gd name="connsiteY3" fmla="*/ 438150 h 2244725"/>
              <a:gd name="connsiteX4" fmla="*/ 1866900 w 4648200"/>
              <a:gd name="connsiteY4" fmla="*/ 1962150 h 2244725"/>
              <a:gd name="connsiteX5" fmla="*/ 0 w 4648200"/>
              <a:gd name="connsiteY5" fmla="*/ 2133600 h 2244725"/>
              <a:gd name="connsiteX6" fmla="*/ 0 w 4648200"/>
              <a:gd name="connsiteY6" fmla="*/ 2133600 h 2244725"/>
              <a:gd name="connsiteX7" fmla="*/ 57150 w 4648200"/>
              <a:gd name="connsiteY7" fmla="*/ 2133600 h 22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48200" h="2244725">
                <a:moveTo>
                  <a:pt x="4648200" y="1276350"/>
                </a:moveTo>
                <a:cubicBezTo>
                  <a:pt x="4144962" y="638175"/>
                  <a:pt x="3641725" y="0"/>
                  <a:pt x="3409950" y="38100"/>
                </a:cubicBezTo>
                <a:cubicBezTo>
                  <a:pt x="3178175" y="76200"/>
                  <a:pt x="3597275" y="1438275"/>
                  <a:pt x="3257550" y="1504950"/>
                </a:cubicBezTo>
                <a:cubicBezTo>
                  <a:pt x="2917825" y="1571625"/>
                  <a:pt x="1603375" y="361950"/>
                  <a:pt x="1371600" y="438150"/>
                </a:cubicBezTo>
                <a:cubicBezTo>
                  <a:pt x="1139825" y="514350"/>
                  <a:pt x="2095500" y="1679575"/>
                  <a:pt x="1866900" y="1962150"/>
                </a:cubicBezTo>
                <a:cubicBezTo>
                  <a:pt x="1638300" y="2244725"/>
                  <a:pt x="0" y="2133600"/>
                  <a:pt x="0" y="2133600"/>
                </a:cubicBezTo>
                <a:lnTo>
                  <a:pt x="0" y="2133600"/>
                </a:lnTo>
                <a:lnTo>
                  <a:pt x="57150" y="2133600"/>
                </a:lnTo>
              </a:path>
            </a:pathLst>
          </a:cu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-500066" y="6380946"/>
            <a:ext cx="500066" cy="477054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500" b="1" dirty="0" smtClean="0"/>
              <a:t>4</a:t>
            </a:r>
            <a:endParaRPr lang="ru-RU" sz="25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071670" y="214290"/>
            <a:ext cx="50006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  <a:latin typeface="+mj-lt"/>
              </a:rPr>
              <a:t>Автоматизация звука </a:t>
            </a:r>
            <a:r>
              <a:rPr lang="en-US" sz="2500" b="1" dirty="0" smtClean="0">
                <a:solidFill>
                  <a:srgbClr val="002060"/>
                </a:solidFill>
                <a:latin typeface="+mj-lt"/>
              </a:rPr>
              <a:t>[</a:t>
            </a:r>
            <a:r>
              <a:rPr lang="ru-RU" sz="2500" b="1" dirty="0" smtClean="0">
                <a:solidFill>
                  <a:srgbClr val="002060"/>
                </a:solidFill>
                <a:latin typeface="+mj-lt"/>
              </a:rPr>
              <a:t>Ж</a:t>
            </a:r>
            <a:r>
              <a:rPr lang="en-US" sz="2500" b="1" dirty="0" smtClean="0">
                <a:solidFill>
                  <a:srgbClr val="002060"/>
                </a:solidFill>
                <a:latin typeface="+mj-lt"/>
              </a:rPr>
              <a:t>]</a:t>
            </a:r>
            <a:endParaRPr lang="ru-RU" sz="25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8" descr="http://ripschool.in/images/depositphotos_1946010-Background-with-the-grass-and-flow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38173"/>
            <a:ext cx="9386030" cy="7296173"/>
          </a:xfrm>
          <a:prstGeom prst="rect">
            <a:avLst/>
          </a:prstGeom>
          <a:noFill/>
        </p:spPr>
      </p:pic>
      <p:pic>
        <p:nvPicPr>
          <p:cNvPr id="17410" name="Picture 2" descr="http://img-fotki.yandex.ru/get/9347/20573769.66/0_96b0e_99154c4b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0"/>
            <a:ext cx="1931350" cy="1566631"/>
          </a:xfrm>
          <a:prstGeom prst="rect">
            <a:avLst/>
          </a:prstGeom>
          <a:noFill/>
        </p:spPr>
      </p:pic>
      <p:sp>
        <p:nvSpPr>
          <p:cNvPr id="10" name="Полилиния 9"/>
          <p:cNvSpPr/>
          <p:nvPr/>
        </p:nvSpPr>
        <p:spPr>
          <a:xfrm>
            <a:off x="1479550" y="-171450"/>
            <a:ext cx="6137275" cy="5314950"/>
          </a:xfrm>
          <a:custGeom>
            <a:avLst/>
            <a:gdLst>
              <a:gd name="connsiteX0" fmla="*/ 5473700 w 6137275"/>
              <a:gd name="connsiteY0" fmla="*/ 1543050 h 5314950"/>
              <a:gd name="connsiteX1" fmla="*/ 3587750 w 6137275"/>
              <a:gd name="connsiteY1" fmla="*/ 438150 h 5314950"/>
              <a:gd name="connsiteX2" fmla="*/ 5645150 w 6137275"/>
              <a:gd name="connsiteY2" fmla="*/ 4171950 h 5314950"/>
              <a:gd name="connsiteX3" fmla="*/ 635000 w 6137275"/>
              <a:gd name="connsiteY3" fmla="*/ 1333500 h 5314950"/>
              <a:gd name="connsiteX4" fmla="*/ 1835150 w 6137275"/>
              <a:gd name="connsiteY4" fmla="*/ 5314950 h 5314950"/>
              <a:gd name="connsiteX5" fmla="*/ 1835150 w 6137275"/>
              <a:gd name="connsiteY5" fmla="*/ 5314950 h 531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7275" h="5314950">
                <a:moveTo>
                  <a:pt x="5473700" y="1543050"/>
                </a:moveTo>
                <a:cubicBezTo>
                  <a:pt x="4516437" y="771525"/>
                  <a:pt x="3559175" y="0"/>
                  <a:pt x="3587750" y="438150"/>
                </a:cubicBezTo>
                <a:cubicBezTo>
                  <a:pt x="3616325" y="876300"/>
                  <a:pt x="6137275" y="4022725"/>
                  <a:pt x="5645150" y="4171950"/>
                </a:cubicBezTo>
                <a:cubicBezTo>
                  <a:pt x="5153025" y="4321175"/>
                  <a:pt x="1270000" y="1143000"/>
                  <a:pt x="635000" y="1333500"/>
                </a:cubicBezTo>
                <a:cubicBezTo>
                  <a:pt x="0" y="1524000"/>
                  <a:pt x="1835150" y="5314950"/>
                  <a:pt x="1835150" y="5314950"/>
                </a:cubicBezTo>
                <a:lnTo>
                  <a:pt x="1835150" y="5314950"/>
                </a:lnTo>
              </a:path>
            </a:pathLst>
          </a:custGeom>
          <a:ln w="285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6380946"/>
            <a:ext cx="500066" cy="477054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500" b="1" dirty="0" smtClean="0"/>
              <a:t>5</a:t>
            </a:r>
            <a:endParaRPr lang="ru-RU" sz="25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-238527"/>
            <a:ext cx="50006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  <a:latin typeface="+mj-lt"/>
              </a:rPr>
              <a:t>Автоматизация звука </a:t>
            </a:r>
            <a:r>
              <a:rPr lang="en-US" sz="2500" b="1" dirty="0" smtClean="0">
                <a:solidFill>
                  <a:srgbClr val="002060"/>
                </a:solidFill>
                <a:latin typeface="+mj-lt"/>
              </a:rPr>
              <a:t>[</a:t>
            </a:r>
            <a:r>
              <a:rPr lang="ru-RU" sz="2500" b="1" dirty="0" smtClean="0">
                <a:solidFill>
                  <a:srgbClr val="002060"/>
                </a:solidFill>
                <a:latin typeface="+mj-lt"/>
              </a:rPr>
              <a:t>З</a:t>
            </a:r>
            <a:r>
              <a:rPr lang="en-US" sz="2500" b="1" dirty="0" smtClean="0">
                <a:solidFill>
                  <a:srgbClr val="002060"/>
                </a:solidFill>
                <a:latin typeface="+mj-lt"/>
              </a:rPr>
              <a:t>]</a:t>
            </a:r>
            <a:endParaRPr lang="ru-RU" sz="25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://oooskala.ru/photos/korovnik-budka-svinarnik-dlya-jivotnyh-kartinka-dlya-detsada-52567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14926" cy="4814926"/>
          </a:xfrm>
          <a:prstGeom prst="rect">
            <a:avLst/>
          </a:prstGeom>
          <a:noFill/>
        </p:spPr>
      </p:pic>
      <p:pic>
        <p:nvPicPr>
          <p:cNvPr id="7" name="Picture 4" descr="http://dutsadok.com.ua/clipart/zhivotnye/sobac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4848" y="4214818"/>
            <a:ext cx="2259152" cy="3210572"/>
          </a:xfrm>
          <a:prstGeom prst="rect">
            <a:avLst/>
          </a:prstGeom>
          <a:noFill/>
        </p:spPr>
      </p:pic>
      <p:sp>
        <p:nvSpPr>
          <p:cNvPr id="9" name="Полилиния 8"/>
          <p:cNvSpPr/>
          <p:nvPr/>
        </p:nvSpPr>
        <p:spPr>
          <a:xfrm>
            <a:off x="857224" y="4178300"/>
            <a:ext cx="6184900" cy="2679700"/>
          </a:xfrm>
          <a:custGeom>
            <a:avLst/>
            <a:gdLst>
              <a:gd name="connsiteX0" fmla="*/ 6184900 w 6184900"/>
              <a:gd name="connsiteY0" fmla="*/ 2095500 h 2679700"/>
              <a:gd name="connsiteX1" fmla="*/ 5499100 w 6184900"/>
              <a:gd name="connsiteY1" fmla="*/ 2381250 h 2679700"/>
              <a:gd name="connsiteX2" fmla="*/ 5518150 w 6184900"/>
              <a:gd name="connsiteY2" fmla="*/ 304800 h 2679700"/>
              <a:gd name="connsiteX3" fmla="*/ 3232150 w 6184900"/>
              <a:gd name="connsiteY3" fmla="*/ 2495550 h 2679700"/>
              <a:gd name="connsiteX4" fmla="*/ 3003550 w 6184900"/>
              <a:gd name="connsiteY4" fmla="*/ 800100 h 2679700"/>
              <a:gd name="connsiteX5" fmla="*/ 355600 w 6184900"/>
              <a:gd name="connsiteY5" fmla="*/ 2133600 h 2679700"/>
              <a:gd name="connsiteX6" fmla="*/ 869950 w 6184900"/>
              <a:gd name="connsiteY6" fmla="*/ 304800 h 2679700"/>
              <a:gd name="connsiteX7" fmla="*/ 793750 w 6184900"/>
              <a:gd name="connsiteY7" fmla="*/ 304800 h 2679700"/>
              <a:gd name="connsiteX8" fmla="*/ 831850 w 6184900"/>
              <a:gd name="connsiteY8" fmla="*/ 190500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84900" h="2679700">
                <a:moveTo>
                  <a:pt x="6184900" y="2095500"/>
                </a:moveTo>
                <a:cubicBezTo>
                  <a:pt x="5897562" y="2387600"/>
                  <a:pt x="5610225" y="2679700"/>
                  <a:pt x="5499100" y="2381250"/>
                </a:cubicBezTo>
                <a:cubicBezTo>
                  <a:pt x="5387975" y="2082800"/>
                  <a:pt x="5895975" y="285750"/>
                  <a:pt x="5518150" y="304800"/>
                </a:cubicBezTo>
                <a:cubicBezTo>
                  <a:pt x="5140325" y="323850"/>
                  <a:pt x="3651250" y="2413000"/>
                  <a:pt x="3232150" y="2495550"/>
                </a:cubicBezTo>
                <a:cubicBezTo>
                  <a:pt x="2813050" y="2578100"/>
                  <a:pt x="3482975" y="860425"/>
                  <a:pt x="3003550" y="800100"/>
                </a:cubicBezTo>
                <a:cubicBezTo>
                  <a:pt x="2524125" y="739775"/>
                  <a:pt x="711200" y="2216150"/>
                  <a:pt x="355600" y="2133600"/>
                </a:cubicBezTo>
                <a:cubicBezTo>
                  <a:pt x="0" y="2051050"/>
                  <a:pt x="796925" y="609600"/>
                  <a:pt x="869950" y="304800"/>
                </a:cubicBezTo>
                <a:cubicBezTo>
                  <a:pt x="942975" y="0"/>
                  <a:pt x="800100" y="323850"/>
                  <a:pt x="793750" y="304800"/>
                </a:cubicBezTo>
                <a:cubicBezTo>
                  <a:pt x="787400" y="285750"/>
                  <a:pt x="809625" y="238125"/>
                  <a:pt x="831850" y="190500"/>
                </a:cubicBezTo>
              </a:path>
            </a:pathLst>
          </a:custGeom>
          <a:ln w="381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6380946"/>
            <a:ext cx="500066" cy="47705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500" b="1" dirty="0" smtClean="0"/>
              <a:t>6</a:t>
            </a:r>
            <a:endParaRPr lang="ru-RU" sz="25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72066" y="285728"/>
            <a:ext cx="378618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  <a:latin typeface="+mj-lt"/>
              </a:rPr>
              <a:t>Автоматизация звука </a:t>
            </a:r>
            <a:r>
              <a:rPr lang="en-US" sz="2500" b="1" dirty="0" smtClean="0">
                <a:solidFill>
                  <a:srgbClr val="002060"/>
                </a:solidFill>
                <a:latin typeface="+mj-lt"/>
              </a:rPr>
              <a:t>[</a:t>
            </a:r>
            <a:r>
              <a:rPr lang="ru-RU" sz="2500" b="1" dirty="0" smtClean="0">
                <a:solidFill>
                  <a:srgbClr val="002060"/>
                </a:solidFill>
                <a:latin typeface="+mj-lt"/>
              </a:rPr>
              <a:t>Р</a:t>
            </a:r>
            <a:r>
              <a:rPr lang="en-US" sz="2500" b="1" dirty="0" smtClean="0">
                <a:solidFill>
                  <a:srgbClr val="002060"/>
                </a:solidFill>
                <a:latin typeface="+mj-lt"/>
              </a:rPr>
              <a:t>]</a:t>
            </a:r>
            <a:endParaRPr lang="ru-RU" sz="25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forwallpaper.com/files/images/6/6001/6001074f/924433/natural-sce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4930" cy="6843698"/>
          </a:xfrm>
          <a:prstGeom prst="rect">
            <a:avLst/>
          </a:prstGeom>
          <a:noFill/>
        </p:spPr>
      </p:pic>
      <p:pic>
        <p:nvPicPr>
          <p:cNvPr id="19458" name="Picture 2" descr="http://bestfreeclipart.tk/clipart/resource/2016/02/08/tractor-morrow-clip-art-clipart-pictur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427843"/>
            <a:ext cx="2603254" cy="1724656"/>
          </a:xfrm>
          <a:prstGeom prst="rect">
            <a:avLst/>
          </a:prstGeom>
          <a:noFill/>
        </p:spPr>
      </p:pic>
      <p:sp>
        <p:nvSpPr>
          <p:cNvPr id="4" name="Полилиния 3"/>
          <p:cNvSpPr/>
          <p:nvPr/>
        </p:nvSpPr>
        <p:spPr>
          <a:xfrm>
            <a:off x="-539750" y="2876550"/>
            <a:ext cx="9693275" cy="3971925"/>
          </a:xfrm>
          <a:custGeom>
            <a:avLst/>
            <a:gdLst>
              <a:gd name="connsiteX0" fmla="*/ 5226050 w 9693275"/>
              <a:gd name="connsiteY0" fmla="*/ 0 h 3971925"/>
              <a:gd name="connsiteX1" fmla="*/ 692150 w 9693275"/>
              <a:gd name="connsiteY1" fmla="*/ 152400 h 3971925"/>
              <a:gd name="connsiteX2" fmla="*/ 9378950 w 9693275"/>
              <a:gd name="connsiteY2" fmla="*/ 609600 h 3971925"/>
              <a:gd name="connsiteX3" fmla="*/ 596900 w 9693275"/>
              <a:gd name="connsiteY3" fmla="*/ 1104900 h 3971925"/>
              <a:gd name="connsiteX4" fmla="*/ 8731250 w 9693275"/>
              <a:gd name="connsiteY4" fmla="*/ 2171700 h 3971925"/>
              <a:gd name="connsiteX5" fmla="*/ 711200 w 9693275"/>
              <a:gd name="connsiteY5" fmla="*/ 2933700 h 3971925"/>
              <a:gd name="connsiteX6" fmla="*/ 8464550 w 9693275"/>
              <a:gd name="connsiteY6" fmla="*/ 3829050 h 3971925"/>
              <a:gd name="connsiteX7" fmla="*/ 8083550 w 9693275"/>
              <a:gd name="connsiteY7" fmla="*/ 3790950 h 397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93275" h="3971925">
                <a:moveTo>
                  <a:pt x="5226050" y="0"/>
                </a:moveTo>
                <a:cubicBezTo>
                  <a:pt x="2613025" y="25400"/>
                  <a:pt x="0" y="50800"/>
                  <a:pt x="692150" y="152400"/>
                </a:cubicBezTo>
                <a:cubicBezTo>
                  <a:pt x="1384300" y="254000"/>
                  <a:pt x="9394825" y="450850"/>
                  <a:pt x="9378950" y="609600"/>
                </a:cubicBezTo>
                <a:cubicBezTo>
                  <a:pt x="9363075" y="768350"/>
                  <a:pt x="704850" y="844550"/>
                  <a:pt x="596900" y="1104900"/>
                </a:cubicBezTo>
                <a:cubicBezTo>
                  <a:pt x="488950" y="1365250"/>
                  <a:pt x="8712200" y="1866900"/>
                  <a:pt x="8731250" y="2171700"/>
                </a:cubicBezTo>
                <a:cubicBezTo>
                  <a:pt x="8750300" y="2476500"/>
                  <a:pt x="755650" y="2657475"/>
                  <a:pt x="711200" y="2933700"/>
                </a:cubicBezTo>
                <a:cubicBezTo>
                  <a:pt x="666750" y="3209925"/>
                  <a:pt x="7235825" y="3686175"/>
                  <a:pt x="8464550" y="3829050"/>
                </a:cubicBezTo>
                <a:cubicBezTo>
                  <a:pt x="9693275" y="3971925"/>
                  <a:pt x="8888412" y="3881437"/>
                  <a:pt x="8083550" y="3790950"/>
                </a:cubicBezTo>
              </a:path>
            </a:pathLst>
          </a:cu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6380946"/>
            <a:ext cx="500066" cy="47705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500" b="1" dirty="0" smtClean="0"/>
              <a:t>7</a:t>
            </a:r>
            <a:endParaRPr lang="ru-RU" sz="25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50006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  <a:latin typeface="+mj-lt"/>
              </a:rPr>
              <a:t>Автоматизация звука </a:t>
            </a:r>
            <a:r>
              <a:rPr lang="en-US" sz="2500" b="1" dirty="0" smtClean="0">
                <a:solidFill>
                  <a:srgbClr val="002060"/>
                </a:solidFill>
                <a:latin typeface="+mj-lt"/>
              </a:rPr>
              <a:t>[</a:t>
            </a:r>
            <a:r>
              <a:rPr lang="ru-RU" sz="2500" b="1" dirty="0" smtClean="0">
                <a:solidFill>
                  <a:srgbClr val="002060"/>
                </a:solidFill>
                <a:latin typeface="+mj-lt"/>
              </a:rPr>
              <a:t>Р</a:t>
            </a:r>
            <a:r>
              <a:rPr lang="en-US" sz="2500" b="1" dirty="0" smtClean="0">
                <a:solidFill>
                  <a:srgbClr val="002060"/>
                </a:solidFill>
                <a:latin typeface="+mj-lt"/>
              </a:rPr>
              <a:t>]</a:t>
            </a:r>
            <a:endParaRPr lang="ru-RU" sz="25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</TotalTime>
  <Words>42</Words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65</cp:revision>
  <dcterms:created xsi:type="dcterms:W3CDTF">2017-04-03T16:41:51Z</dcterms:created>
  <dcterms:modified xsi:type="dcterms:W3CDTF">2017-05-17T20:19:28Z</dcterms:modified>
</cp:coreProperties>
</file>