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4" r:id="rId7"/>
    <p:sldId id="262" r:id="rId8"/>
    <p:sldId id="263" r:id="rId9"/>
    <p:sldId id="266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18.05.2017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18.05.2017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18.05.2017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18.05.2017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18.05.2017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18.05.2017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3" y="3356995"/>
            <a:ext cx="7358063" cy="2000834"/>
          </a:xfrm>
        </p:spPr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  <a:latin typeface="Monotype Corsiva" pitchFamily="66" charset="0"/>
              </a:rPr>
              <a:t/>
            </a:r>
            <a:br>
              <a:rPr lang="ru-RU" b="1" i="1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b="1" i="1" dirty="0" smtClean="0">
                <a:solidFill>
                  <a:srgbClr val="7030A0"/>
                </a:solidFill>
                <a:latin typeface="Monotype Corsiva" pitchFamily="66" charset="0"/>
              </a:rPr>
              <a:t/>
            </a:r>
            <a:br>
              <a:rPr lang="ru-RU" b="1" i="1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b="1" i="1" dirty="0" smtClean="0">
                <a:solidFill>
                  <a:srgbClr val="7030A0"/>
                </a:solidFill>
                <a:latin typeface="Monotype Corsiva" pitchFamily="66" charset="0"/>
              </a:rPr>
              <a:t/>
            </a:r>
            <a:br>
              <a:rPr lang="ru-RU" b="1" i="1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4000" b="1" i="1" dirty="0" smtClean="0">
                <a:solidFill>
                  <a:srgbClr val="7030A0"/>
                </a:solidFill>
                <a:latin typeface="Monotype Corsiva" pitchFamily="66" charset="0"/>
              </a:rPr>
              <a:t>Краткосрочный проект </a:t>
            </a:r>
            <a:br>
              <a:rPr lang="ru-RU" sz="4000" b="1" i="1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4000" b="1" i="1" dirty="0" smtClean="0">
                <a:solidFill>
                  <a:srgbClr val="7030A0"/>
                </a:solidFill>
                <a:latin typeface="Monotype Corsiva" pitchFamily="66" charset="0"/>
              </a:rPr>
              <a:t>«Неделя здоровья» в </a:t>
            </a:r>
            <a:r>
              <a:rPr lang="ru-RU" sz="4000" b="1" i="1" dirty="0" smtClean="0">
                <a:solidFill>
                  <a:srgbClr val="7030A0"/>
                </a:solidFill>
                <a:latin typeface="Monotype Corsiva" pitchFamily="66" charset="0"/>
              </a:rPr>
              <a:t>средней </a:t>
            </a:r>
            <a:r>
              <a:rPr lang="ru-RU" sz="4000" b="1" i="1" dirty="0" smtClean="0">
                <a:solidFill>
                  <a:srgbClr val="7030A0"/>
                </a:solidFill>
                <a:latin typeface="Monotype Corsiva" pitchFamily="66" charset="0"/>
              </a:rPr>
              <a:t>группе</a:t>
            </a:r>
            <a:r>
              <a:rPr lang="ru-RU" b="1" i="1" dirty="0" smtClean="0">
                <a:solidFill>
                  <a:srgbClr val="7030A0"/>
                </a:solidFill>
                <a:latin typeface="Monotype Corsiva" pitchFamily="66" charset="0"/>
              </a:rPr>
              <a:t/>
            </a:r>
            <a:br>
              <a:rPr lang="ru-RU" b="1" i="1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b="1" i="1" dirty="0" smtClean="0">
                <a:solidFill>
                  <a:srgbClr val="7030A0"/>
                </a:solidFill>
                <a:latin typeface="Monotype Corsiva" pitchFamily="66" charset="0"/>
              </a:rPr>
              <a:t/>
            </a:r>
            <a:br>
              <a:rPr lang="ru-RU" b="1" i="1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Monotype Corsiva" pitchFamily="66" charset="0"/>
              </a:rPr>
              <a:t/>
            </a:r>
            <a:br>
              <a:rPr lang="ru-RU" i="1" dirty="0" smtClean="0">
                <a:solidFill>
                  <a:srgbClr val="7030A0"/>
                </a:solidFill>
                <a:latin typeface="Monotype Corsiva" pitchFamily="66" charset="0"/>
              </a:rPr>
            </a:br>
            <a:endParaRPr lang="ru-RU" b="1" i="1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8" y="285730"/>
            <a:ext cx="7400925" cy="1785950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endParaRPr lang="ru-RU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algn="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  <a:t>Воспитатель : </a:t>
            </a:r>
            <a:r>
              <a:rPr lang="ru-RU" dirty="0" err="1" smtClean="0">
                <a:solidFill>
                  <a:srgbClr val="7030A0"/>
                </a:solidFill>
                <a:latin typeface="Monotype Corsiva" pitchFamily="66" charset="0"/>
              </a:rPr>
              <a:t>Будылина</a:t>
            </a:r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  <a:t> Н. Н.</a:t>
            </a:r>
            <a:endParaRPr lang="ru-RU" dirty="0" smtClean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ПРЫГ ДА СКОК- ТОРОПИСЬ СКОРЕЙ ДРУЖОК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WP_20151203_0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9" y="2636914"/>
            <a:ext cx="7331423" cy="3911267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2000252"/>
            <a:ext cx="8229600" cy="1000125"/>
          </a:xfrm>
        </p:spPr>
        <p:txBody>
          <a:bodyPr/>
          <a:lstStyle/>
          <a:p>
            <a:r>
              <a:rPr lang="ru-RU" b="1" dirty="0" smtClean="0"/>
              <a:t>Цели и Задачи проекта:</a:t>
            </a:r>
            <a:endParaRPr lang="ru-RU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501" y="3071815"/>
            <a:ext cx="8158163" cy="3597547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Цели: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 Пропагандировать здоровый образ жизни.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 Подвести к осознанию потребностей ребёнка в знаниях о себе и о своём здоровье.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 Учить детей оценивать и прогнозировать своё здоровье.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 Прививать любовь к физическим упражнениям;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 Формировать привычки здорового образа жизни;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 Воспитывать умение бережного отношения к своему организму, оценивать себя и свое состояние.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6115051" cy="1154112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Этапы реализации проекта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500066" y="1714501"/>
            <a:ext cx="6160169" cy="3082652"/>
          </a:xfrm>
        </p:spPr>
        <p:txBody>
          <a:bodyPr/>
          <a:lstStyle/>
          <a:p>
            <a:pPr>
              <a:buNone/>
            </a:pPr>
            <a:endParaRPr lang="ru-RU" sz="4000" b="1" dirty="0" smtClean="0">
              <a:latin typeface="Monotype Corsiva" pitchFamily="66" charset="0"/>
            </a:endParaRPr>
          </a:p>
          <a:p>
            <a:r>
              <a:rPr lang="ru-RU" sz="4000" b="1" dirty="0" smtClean="0">
                <a:latin typeface="Monotype Corsiva" pitchFamily="66" charset="0"/>
              </a:rPr>
              <a:t>I -</a:t>
            </a:r>
            <a:r>
              <a:rPr lang="ru-RU" sz="4000" b="1" dirty="0" err="1" smtClean="0">
                <a:latin typeface="Monotype Corsiva" pitchFamily="66" charset="0"/>
              </a:rPr>
              <a:t>й</a:t>
            </a:r>
            <a:r>
              <a:rPr lang="ru-RU" sz="4000" b="1" dirty="0" smtClean="0">
                <a:latin typeface="Monotype Corsiva" pitchFamily="66" charset="0"/>
              </a:rPr>
              <a:t> этап подготовительный</a:t>
            </a:r>
            <a:endParaRPr lang="ru-RU" sz="4000" dirty="0" smtClean="0">
              <a:latin typeface="Monotype Corsiva" pitchFamily="66" charset="0"/>
            </a:endParaRPr>
          </a:p>
          <a:p>
            <a:r>
              <a:rPr lang="ru-RU" sz="4000" b="1" dirty="0" smtClean="0">
                <a:latin typeface="Monotype Corsiva" pitchFamily="66" charset="0"/>
              </a:rPr>
              <a:t>II -</a:t>
            </a:r>
            <a:r>
              <a:rPr lang="ru-RU" sz="4000" b="1" dirty="0" err="1" smtClean="0">
                <a:latin typeface="Monotype Corsiva" pitchFamily="66" charset="0"/>
              </a:rPr>
              <a:t>й</a:t>
            </a:r>
            <a:r>
              <a:rPr lang="ru-RU" sz="4000" b="1" dirty="0" smtClean="0">
                <a:latin typeface="Monotype Corsiva" pitchFamily="66" charset="0"/>
              </a:rPr>
              <a:t> этап основной</a:t>
            </a:r>
          </a:p>
          <a:p>
            <a:r>
              <a:rPr lang="ru-RU" sz="4000" b="1" dirty="0" err="1" smtClean="0">
                <a:latin typeface="Monotype Corsiva" pitchFamily="66" charset="0"/>
              </a:rPr>
              <a:t>III-й</a:t>
            </a:r>
            <a:r>
              <a:rPr lang="ru-RU" sz="4000" b="1" dirty="0" smtClean="0">
                <a:latin typeface="Monotype Corsiva" pitchFamily="66" charset="0"/>
              </a:rPr>
              <a:t> этап заключительный</a:t>
            </a:r>
            <a:endParaRPr lang="ru-RU" sz="4000" dirty="0" smtClean="0">
              <a:latin typeface="Monotype Corsiva" pitchFamily="66" charset="0"/>
            </a:endParaRP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41805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I -</a:t>
            </a:r>
            <a:r>
              <a:rPr lang="ru-RU" b="1" dirty="0" err="1" smtClean="0">
                <a:solidFill>
                  <a:srgbClr val="FF0000"/>
                </a:solidFill>
                <a:latin typeface="Monotype Corsiva" pitchFamily="66" charset="0"/>
              </a:rPr>
              <a:t>й</a:t>
            </a: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 этап подготовительный:</a:t>
            </a: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ru-RU" dirty="0" smtClean="0">
              <a:latin typeface="Monotype Corsiva" pitchFamily="66" charset="0"/>
            </a:endParaRPr>
          </a:p>
          <a:p>
            <a:pPr lvl="0"/>
            <a:endParaRPr lang="ru-RU" dirty="0" smtClean="0">
              <a:latin typeface="Monotype Corsiva" pitchFamily="66" charset="0"/>
            </a:endParaRPr>
          </a:p>
          <a:p>
            <a:pPr lvl="0"/>
            <a:r>
              <a:rPr lang="ru-RU" dirty="0" smtClean="0">
                <a:latin typeface="Monotype Corsiva" pitchFamily="66" charset="0"/>
              </a:rPr>
              <a:t>изучить методическую, научно-популярную, художественную литературу по теме;</a:t>
            </a:r>
          </a:p>
          <a:p>
            <a:pPr lvl="0"/>
            <a:r>
              <a:rPr lang="ru-RU" dirty="0" smtClean="0">
                <a:latin typeface="Monotype Corsiva" pitchFamily="66" charset="0"/>
              </a:rPr>
              <a:t>подобрать иллюстрации, игрушки, атрибуты;</a:t>
            </a:r>
          </a:p>
          <a:p>
            <a:pPr lvl="0"/>
            <a:r>
              <a:rPr lang="ru-RU" dirty="0" smtClean="0">
                <a:latin typeface="Monotype Corsiva" pitchFamily="66" charset="0"/>
              </a:rPr>
              <a:t>составить план мероприятий на каждый день, картотеку стихов, загадок, пословиц;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II -</a:t>
            </a:r>
            <a:r>
              <a:rPr lang="ru-RU" b="1" dirty="0" err="1" smtClean="0">
                <a:solidFill>
                  <a:srgbClr val="FF0000"/>
                </a:solidFill>
                <a:latin typeface="Monotype Corsiva" pitchFamily="66" charset="0"/>
              </a:rPr>
              <a:t>й</a:t>
            </a: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 этап основной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sz="3600" b="1" dirty="0" smtClean="0">
                <a:latin typeface="Monotype Corsiva" pitchFamily="66" charset="0"/>
              </a:rPr>
              <a:t>Реализация плана проекта:</a:t>
            </a:r>
          </a:p>
          <a:p>
            <a:pPr marL="514350" indent="-514350">
              <a:buAutoNum type="arabicPeriod"/>
            </a:pPr>
            <a:r>
              <a:rPr lang="ru-RU" sz="3600" b="1" dirty="0" smtClean="0">
                <a:latin typeface="Monotype Corsiva" pitchFamily="66" charset="0"/>
              </a:rPr>
              <a:t>понедельник- «День спортивных игр»</a:t>
            </a:r>
          </a:p>
          <a:p>
            <a:pPr marL="514350" indent="-514350">
              <a:buAutoNum type="arabicPeriod"/>
            </a:pPr>
            <a:r>
              <a:rPr lang="ru-RU" sz="3600" b="1" dirty="0" smtClean="0">
                <a:latin typeface="Monotype Corsiva" pitchFamily="66" charset="0"/>
              </a:rPr>
              <a:t>Вторник- «День зимней сказки и экспериментов»</a:t>
            </a:r>
          </a:p>
          <a:p>
            <a:pPr marL="514350" indent="-514350">
              <a:buAutoNum type="arabicPeriod"/>
            </a:pPr>
            <a:r>
              <a:rPr lang="ru-RU" sz="3600" b="1" dirty="0" smtClean="0">
                <a:latin typeface="Monotype Corsiva" pitchFamily="66" charset="0"/>
              </a:rPr>
              <a:t>«День народных игр и забав»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ru-RU" sz="3600" b="1" dirty="0" smtClean="0">
                <a:latin typeface="Monotype Corsiva" pitchFamily="66" charset="0"/>
              </a:rPr>
              <a:t> «День мяча»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ru-RU" sz="3600" b="1" dirty="0" smtClean="0">
                <a:latin typeface="Monotype Corsiva" pitchFamily="66" charset="0"/>
              </a:rPr>
              <a:t>«День Здоровья»</a:t>
            </a:r>
          </a:p>
          <a:p>
            <a:pPr marL="514350" indent="-514350">
              <a:buFont typeface="Arial" charset="0"/>
              <a:buAutoNum type="arabicPeriod"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III-й</a:t>
            </a:r>
            <a:r>
              <a:rPr lang="ru-RU" b="1" dirty="0" smtClean="0"/>
              <a:t> этап заключительный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4000" dirty="0" smtClean="0">
              <a:latin typeface="Monotype Corsiva" pitchFamily="66" charset="0"/>
            </a:endParaRPr>
          </a:p>
          <a:p>
            <a:endParaRPr lang="ru-RU" sz="4000" dirty="0" smtClean="0">
              <a:latin typeface="Monotype Corsiva" pitchFamily="66" charset="0"/>
            </a:endParaRPr>
          </a:p>
          <a:p>
            <a:pPr algn="ctr">
              <a:buNone/>
            </a:pPr>
            <a:r>
              <a:rPr lang="ru-RU" sz="4000" dirty="0" smtClean="0">
                <a:latin typeface="Monotype Corsiva" pitchFamily="66" charset="0"/>
              </a:rPr>
              <a:t>Проведение Спортивное развлечения «Мы простуды не боимся!»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Работа с родителями</a:t>
            </a:r>
            <a:b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36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3600" dirty="0" smtClean="0">
                <a:latin typeface="Monotype Corsiva" pitchFamily="66" charset="0"/>
              </a:rPr>
              <a:t>-знакомство с мероприятиями проекта, включение родителей в ход проекта</a:t>
            </a:r>
          </a:p>
          <a:p>
            <a:pPr>
              <a:buNone/>
            </a:pPr>
            <a:r>
              <a:rPr lang="ru-RU" sz="3600" dirty="0" smtClean="0">
                <a:latin typeface="Monotype Corsiva" pitchFamily="66" charset="0"/>
              </a:rPr>
              <a:t>- консультация:"Закаляемся правильно"</a:t>
            </a:r>
          </a:p>
          <a:p>
            <a:pPr>
              <a:buNone/>
            </a:pPr>
            <a:r>
              <a:rPr lang="ru-RU" sz="3600" dirty="0" smtClean="0">
                <a:latin typeface="Monotype Corsiva" pitchFamily="66" charset="0"/>
              </a:rPr>
              <a:t>- фотовыставка: "Путешествие по стране здоровья"</a:t>
            </a:r>
          </a:p>
          <a:p>
            <a:pPr>
              <a:buNone/>
            </a:pPr>
            <a:r>
              <a:rPr lang="ru-RU" sz="3600" dirty="0" smtClean="0">
                <a:latin typeface="Monotype Corsiva" pitchFamily="66" charset="0"/>
              </a:rPr>
              <a:t>- анкетирование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Мы веселые ребята и играть всегда мы рады!</a:t>
            </a:r>
            <a:endParaRPr lang="ru-RU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WP_20151203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3068962"/>
            <a:ext cx="8064896" cy="3528392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Monotype Corsiva" pitchFamily="66" charset="0"/>
              </a:rPr>
              <a:t/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/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/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/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sz="3600" b="1" i="1" dirty="0" smtClean="0">
                <a:solidFill>
                  <a:srgbClr val="A50021"/>
                </a:solidFill>
                <a:latin typeface="Monotype Corsiva" pitchFamily="66" charset="0"/>
              </a:rPr>
              <a:t>«День народных игр и забав»</a:t>
            </a:r>
            <a:br>
              <a:rPr lang="ru-RU" sz="3600" b="1" i="1" dirty="0" smtClean="0">
                <a:solidFill>
                  <a:srgbClr val="A50021"/>
                </a:solidFill>
                <a:latin typeface="Monotype Corsiva" pitchFamily="66" charset="0"/>
              </a:rPr>
            </a:br>
            <a:endParaRPr lang="ru-RU" sz="3600" i="1" dirty="0">
              <a:solidFill>
                <a:srgbClr val="A50021"/>
              </a:solidFill>
            </a:endParaRPr>
          </a:p>
        </p:txBody>
      </p:sp>
      <p:pic>
        <p:nvPicPr>
          <p:cNvPr id="7" name="Содержимое 6" descr="WP_20151203_00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334339"/>
            <a:ext cx="3960440" cy="3693841"/>
          </a:xfrm>
        </p:spPr>
      </p:pic>
      <p:pic>
        <p:nvPicPr>
          <p:cNvPr id="8" name="Содержимое 7" descr="WP_20151203_00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50732"/>
            <a:ext cx="3884240" cy="3670556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150</TotalTime>
  <Words>115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Шаблон 2</vt:lpstr>
      <vt:lpstr>   Краткосрочный проект  «Неделя здоровья» в средней группе   </vt:lpstr>
      <vt:lpstr>Цели и Задачи проекта:</vt:lpstr>
      <vt:lpstr> Этапы реализации проекта </vt:lpstr>
      <vt:lpstr>      I -й этап подготовительный: </vt:lpstr>
      <vt:lpstr>   II -й этап основной</vt:lpstr>
      <vt:lpstr>III-й этап заключительный</vt:lpstr>
      <vt:lpstr>     Работа с родителями </vt:lpstr>
      <vt:lpstr>     Мы веселые ребята и играть всегда мы рады!</vt:lpstr>
      <vt:lpstr>    «День народных игр и забав» </vt:lpstr>
      <vt:lpstr>      ПРЫГ ДА СКОК- ТОРОПИСЬ СКОРЕЙ ДРУЖОК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Краткосрочный проект  «Неделя здоровья» в старшей группе</dc:title>
  <dc:creator>Дом</dc:creator>
  <cp:lastModifiedBy>Home</cp:lastModifiedBy>
  <cp:revision>15</cp:revision>
  <dcterms:created xsi:type="dcterms:W3CDTF">2015-12-03T17:00:18Z</dcterms:created>
  <dcterms:modified xsi:type="dcterms:W3CDTF">2017-05-18T19:45:45Z</dcterms:modified>
</cp:coreProperties>
</file>