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5" r:id="rId2"/>
    <p:sldId id="298" r:id="rId3"/>
    <p:sldId id="299" r:id="rId4"/>
    <p:sldId id="300" r:id="rId5"/>
    <p:sldId id="283" r:id="rId6"/>
    <p:sldId id="304" r:id="rId7"/>
    <p:sldId id="303" r:id="rId8"/>
    <p:sldId id="277" r:id="rId9"/>
    <p:sldId id="305" r:id="rId10"/>
    <p:sldId id="286" r:id="rId11"/>
    <p:sldId id="288" r:id="rId12"/>
    <p:sldId id="290" r:id="rId13"/>
    <p:sldId id="29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FF9900"/>
    <a:srgbClr val="FF3300"/>
    <a:srgbClr val="FF0066"/>
    <a:srgbClr val="CC00CC"/>
    <a:srgbClr val="00CCFF"/>
    <a:srgbClr val="FFFFCC"/>
    <a:srgbClr val="FFCCCC"/>
    <a:srgbClr val="FFCCFF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C7F94-786B-4DB1-AF18-CC018161FA4A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4CB0C-83B6-4939-AB03-D905DC6F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8EC16-BB44-4D44-B6FA-649BAC8630F8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3DFE3-D704-440E-999F-868708AA5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CB809-5714-443F-86FE-7F39852B84AD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0ACD5-624A-44B0-8C5F-BB75B5E8A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133C4-B81A-4751-87DC-E01D598950AF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E8E46-B11B-47B2-AC50-CAC638933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FAAA-15EA-43C3-931D-892E283FDF4F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80E9-CBF4-4AE1-8CAE-C65964681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FE93-4708-41F1-AE4B-2899CB7D05A4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76D50-6E62-45DB-B8FB-80FBAF14E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4D2B3-72AF-44F8-8B0B-B9078AA00C43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96681-690A-4AA3-942C-D273D7710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D8AA6-D247-4759-9AB5-459F13D53223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7870C-E266-4212-80BB-0685C032E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31EB9-9863-4D76-A4DD-64C7B2FF9C85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12F10-FC7D-4F47-98AD-7708A22A2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C519-4B30-4DF3-B476-A22BBE0712F3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01BE9-324D-4A7F-AC27-2F1D47641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333A3-E089-435C-9B7E-ABBAFDEB4FE1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55C33-68CD-4F8F-B356-EEB17A7F0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01F2D-4670-4C2A-9BD7-339C91A80955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B376C-D6A9-49C8-8A24-DB5908401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60B167-D663-46F9-999D-00AA21F624E2}" type="datetimeFigureOut">
              <a:rPr lang="ru-RU"/>
              <a:pPr>
                <a:defRPr/>
              </a:pPr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E4BEEA-0F0B-42A5-9DBE-6B382BE4D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74202s074.edusite.ru/images/084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928958"/>
          </a:xfrm>
        </p:spPr>
        <p:txBody>
          <a:bodyPr>
            <a:prstTxWarp prst="textArchDown">
              <a:avLst/>
            </a:prstTxWarp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8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Весна</a:t>
            </a:r>
            <a:br>
              <a:rPr lang="ru-RU" sz="8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разноцветная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428604"/>
            <a:ext cx="1981206" cy="167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макс\Desktop\Анимации\Животные\999244dfdeec1ed357a312825850f96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4643446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Users\макс\Desktop\школа\Документы все\аниме с сылками\цц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3999" cy="700563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2976" y="1214422"/>
            <a:ext cx="6786610" cy="1155150"/>
          </a:xfrm>
          <a:prstGeom prst="rect">
            <a:avLst/>
          </a:prstGeom>
          <a:noFill/>
        </p:spPr>
        <p:txBody>
          <a:bodyPr wrap="none" rtlCol="0">
            <a:prstTxWarp prst="textTriangle">
              <a:avLst>
                <a:gd name="adj" fmla="val 51199"/>
              </a:avLst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Практическая работа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3214686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dirty="0" smtClean="0"/>
              <a:t>Выполнить весенний  пейзаж гуашевыми красками.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857760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Этапы выполнения  работы: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Users\макс\Desktop\школа\Документы все\аниме с сылками\цц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3999" cy="7005638"/>
          </a:xfrm>
          <a:prstGeom prst="rect">
            <a:avLst/>
          </a:prstGeom>
          <a:noFill/>
        </p:spPr>
      </p:pic>
      <p:pic>
        <p:nvPicPr>
          <p:cNvPr id="1026" name="Picture 2" descr="C:\Users\макс\Desktop\для учит журнала\2 кл весна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74689"/>
            <a:ext cx="5214974" cy="64833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TextBox 13"/>
          <p:cNvSpPr txBox="1"/>
          <p:nvPr/>
        </p:nvSpPr>
        <p:spPr>
          <a:xfrm>
            <a:off x="5715008" y="500042"/>
            <a:ext cx="34289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Фон.</a:t>
            </a:r>
          </a:p>
          <a:p>
            <a:pPr marL="514350" indent="-514350"/>
            <a:endParaRPr lang="ru-RU" sz="28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правила работы </a:t>
            </a:r>
          </a:p>
          <a:p>
            <a:pPr marL="514350" indent="-514350"/>
            <a:r>
              <a:rPr lang="ru-RU" sz="2400" b="1" dirty="0" smtClean="0">
                <a:solidFill>
                  <a:srgbClr val="C00000"/>
                </a:solidFill>
              </a:rPr>
              <a:t>      гуашевыми      красками,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правила </a:t>
            </a:r>
          </a:p>
          <a:p>
            <a:pPr marL="514350" indent="-514350"/>
            <a:r>
              <a:rPr lang="ru-RU" sz="2400" b="1" dirty="0" smtClean="0">
                <a:solidFill>
                  <a:srgbClr val="C00000"/>
                </a:solidFill>
              </a:rPr>
              <a:t>    смешивания,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правила передачи</a:t>
            </a:r>
          </a:p>
          <a:p>
            <a:pPr marL="514350" indent="-514350"/>
            <a:r>
              <a:rPr lang="ru-RU" sz="2400" b="1" dirty="0" smtClean="0">
                <a:solidFill>
                  <a:srgbClr val="C00000"/>
                </a:solidFill>
              </a:rPr>
              <a:t>    пространства, </a:t>
            </a:r>
          </a:p>
          <a:p>
            <a:pPr marL="514350" indent="-514350"/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Users\макс\Desktop\школа\Документы все\аниме с сылками\цц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3999" cy="7005638"/>
          </a:xfrm>
          <a:prstGeom prst="rect">
            <a:avLst/>
          </a:prstGeom>
          <a:noFill/>
        </p:spPr>
      </p:pic>
      <p:pic>
        <p:nvPicPr>
          <p:cNvPr id="6" name="Picture 2" descr="C:\Users\макс\Desktop\для учит журнала\2 кл весна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85728"/>
            <a:ext cx="5143536" cy="63831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643570" y="857232"/>
            <a:ext cx="35004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b="1" dirty="0" smtClean="0">
                <a:solidFill>
                  <a:srgbClr val="C00000"/>
                </a:solidFill>
              </a:rPr>
              <a:t>2.   Деревья</a:t>
            </a:r>
          </a:p>
          <a:p>
            <a:pPr marL="514350" indent="-514350"/>
            <a:endParaRPr lang="ru-RU" sz="20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Контуры деревьев на заднем плане,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/>
            <a:r>
              <a:rPr lang="ru-RU" sz="2400" b="1" dirty="0" smtClean="0">
                <a:solidFill>
                  <a:srgbClr val="C00000"/>
                </a:solidFill>
              </a:rPr>
              <a:t> -    ствол дерева на переднем плане,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Проработка тонких веток, коры, теней,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Users\макс\Desktop\школа\Документы все\аниме с сылками\цц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" y="0"/>
            <a:ext cx="9143999" cy="7005638"/>
          </a:xfrm>
          <a:prstGeom prst="rect">
            <a:avLst/>
          </a:prstGeom>
          <a:noFill/>
        </p:spPr>
      </p:pic>
      <p:pic>
        <p:nvPicPr>
          <p:cNvPr id="3074" name="Picture 2" descr="C:\Users\макс\Desktop\для учит журнала\2 кл весна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9" y="357166"/>
            <a:ext cx="5143536" cy="63116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643570" y="1071546"/>
            <a:ext cx="350043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b="1" dirty="0" smtClean="0">
                <a:solidFill>
                  <a:srgbClr val="C00000"/>
                </a:solidFill>
              </a:rPr>
              <a:t> 3.  Детали.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цветы на ветках,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птицы,</a:t>
            </a:r>
          </a:p>
          <a:p>
            <a:pPr marL="514350" indent="-514350"/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</a:rPr>
              <a:t>проработка деталей, </a:t>
            </a:r>
          </a:p>
          <a:p>
            <a:pPr marL="514350" indent="-514350">
              <a:buFontTx/>
              <a:buChar char="-"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Tx/>
              <a:buChar char="-"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/>
            <a:r>
              <a:rPr lang="ru-RU" sz="2800" b="1" dirty="0" smtClean="0">
                <a:solidFill>
                  <a:srgbClr val="C00000"/>
                </a:solidFill>
              </a:rPr>
              <a:t> 4.    Просмотр, обсуждение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Сегодня на уроке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Познакомимся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Научимся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i-main-pic" descr="Картинка 197 из 27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3532188"/>
            <a:ext cx="2428892" cy="2878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макс\Desktop\Анимации\Животные\butterfly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4357694"/>
            <a:ext cx="2214578" cy="2224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643570" y="1857364"/>
            <a:ext cx="33575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«Грачи прилетели»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А.К.Саврасов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215370" cy="614901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357958"/>
            <a:ext cx="6572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Деревня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Абрамцево.М.Сатаров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макс\Desktop\школа\Документы все\аниме с сылками\цц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" y="-147638"/>
            <a:ext cx="9143999" cy="7005638"/>
          </a:xfrm>
          <a:prstGeom prst="rect">
            <a:avLst/>
          </a:prstGeom>
          <a:noFill/>
        </p:spPr>
      </p:pic>
      <p:pic>
        <p:nvPicPr>
          <p:cNvPr id="4" name="Picture 3" descr="37-10-1l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0"/>
            <a:ext cx="7429552" cy="61335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868" y="6286520"/>
            <a:ext cx="2245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Март. Левитан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4143404" cy="59293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7166"/>
            <a:ext cx="4429124" cy="59293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кс\Desktop\школа\Документы все\аниме с сылками\цц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3999" cy="70056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6488668"/>
            <a:ext cx="218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Жан-Марк </a:t>
            </a:r>
            <a:r>
              <a:rPr lang="ru-RU" dirty="0" err="1" smtClean="0"/>
              <a:t>Янячик</a:t>
            </a:r>
            <a:endParaRPr lang="ru-RU" dirty="0"/>
          </a:p>
        </p:txBody>
      </p:sp>
      <p:pic>
        <p:nvPicPr>
          <p:cNvPr id="4098" name="Picture 2" descr="C:\Users\макс\Desktop\школа\Документы все\картинки с сылками весна\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285728"/>
            <a:ext cx="6858048" cy="60692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54551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Монотипия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это художественный отпечаток.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 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 весна</Template>
  <TotalTime>1509</TotalTime>
  <Words>109</Words>
  <Application>Microsoft Office PowerPoint</Application>
  <PresentationFormat>Экран (4:3)</PresentationFormat>
  <Paragraphs>46</Paragraphs>
  <Slides>13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 презентации  весна</vt:lpstr>
      <vt:lpstr> Весна  разноцветная </vt:lpstr>
      <vt:lpstr>Сегодня на уроке: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Admin</cp:lastModifiedBy>
  <cp:revision>52</cp:revision>
  <dcterms:created xsi:type="dcterms:W3CDTF">2012-03-12T16:21:28Z</dcterms:created>
  <dcterms:modified xsi:type="dcterms:W3CDTF">2015-04-10T04:51:23Z</dcterms:modified>
</cp:coreProperties>
</file>