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58" r:id="rId3"/>
    <p:sldId id="259" r:id="rId4"/>
    <p:sldId id="263" r:id="rId5"/>
    <p:sldId id="260" r:id="rId6"/>
    <p:sldId id="261" r:id="rId7"/>
    <p:sldId id="264" r:id="rId8"/>
    <p:sldId id="262" r:id="rId9"/>
    <p:sldId id="266" r:id="rId10"/>
    <p:sldId id="267" r:id="rId11"/>
    <p:sldId id="268" r:id="rId12"/>
    <p:sldId id="270" r:id="rId13"/>
    <p:sldId id="269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852936"/>
            <a:ext cx="8229600" cy="2502768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Олимпиады</a:t>
            </a:r>
            <a:br>
              <a:rPr lang="ru-RU" sz="9600" dirty="0" smtClean="0"/>
            </a:br>
            <a:r>
              <a:rPr lang="ru-RU" sz="9600" dirty="0" smtClean="0"/>
              <a:t>для младших школьников</a:t>
            </a:r>
            <a:endParaRPr lang="ru-RU" sz="115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43808" y="3645024"/>
            <a:ext cx="7272808" cy="251193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4</a:t>
            </a:r>
            <a:r>
              <a:rPr lang="ru-RU" sz="5400" dirty="0" smtClean="0"/>
              <a:t>.ЭМУ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Конкурс проводится в школе либо в бумажном варианте, либо в электронном виде при помощи компьютера. После выполнения теста участниками педагог заносит их ответы в компьютерную </a:t>
            </a:r>
            <a:r>
              <a:rPr lang="ru-RU" dirty="0" err="1" smtClean="0"/>
              <a:t>программу.При</a:t>
            </a:r>
            <a:r>
              <a:rPr lang="ru-RU" dirty="0" smtClean="0"/>
              <a:t> проведении конкурса в электронном виде педагог загружает из Личного Кабинета и устанавливает на школьные компьютеры специальную программу. В назначенное время участники выполняют тест прямо за компьютерами.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UFA4lFtaM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8305198" cy="634089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5.Золотое Руно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3-4 КЛАССЫ</a:t>
            </a:r>
            <a:br>
              <a:rPr lang="ru-RU" dirty="0" smtClean="0"/>
            </a:br>
            <a:r>
              <a:rPr lang="ru-RU" dirty="0" smtClean="0"/>
              <a:t>Конкурс посвящен эпохе Возрождения, оказав-</a:t>
            </a:r>
            <a:br>
              <a:rPr lang="ru-RU" dirty="0" smtClean="0"/>
            </a:br>
            <a:r>
              <a:rPr lang="ru-RU" dirty="0" smtClean="0"/>
              <a:t>шей колоссальное влияние на развитие </a:t>
            </a:r>
            <a:r>
              <a:rPr lang="ru-RU" dirty="0" err="1" smtClean="0"/>
              <a:t>европей</a:t>
            </a: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err="1" smtClean="0"/>
              <a:t>ской</a:t>
            </a:r>
            <a:r>
              <a:rPr lang="ru-RU" dirty="0" smtClean="0"/>
              <a:t> цивилизации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XGhyHDIPv7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6.Кленовичок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Задания олимпиады основаны на предметах начальной школы и носят развивающий характер. Решая их, участники не только следят за приключениями главного героя олимпиады – </a:t>
            </a:r>
            <a:r>
              <a:rPr lang="ru-RU" dirty="0" err="1" smtClean="0"/>
              <a:t>Кленовичка</a:t>
            </a:r>
            <a:r>
              <a:rPr lang="ru-RU" dirty="0" smtClean="0"/>
              <a:t>, но и познают вместе с ним новое: считают, пишут, решают логические задачи, развивают свои творческие способности и расширяют кругозор.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OlvMsJfEax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4000" cy="68407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96312"/>
          </a:xfrm>
        </p:spPr>
        <p:txBody>
          <a:bodyPr/>
          <a:lstStyle/>
          <a:p>
            <a:r>
              <a:rPr lang="ru-RU" dirty="0" smtClean="0"/>
              <a:t>Если школьная программа в рамках государственного стандарта дает учащимся основы знаний в различных областях, то задача интеллектуального развития – познать красоту и мудрость мироздания, введение в науку, это выбор пути к любимому предмету, возможность учиться вдохновенно.</a:t>
            </a:r>
            <a:endParaRPr lang="ru-RU" dirty="0"/>
          </a:p>
        </p:txBody>
      </p:sp>
      <p:pic>
        <p:nvPicPr>
          <p:cNvPr id="4" name="Рисунок 3" descr="DSC032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861556"/>
            <a:ext cx="5328592" cy="39964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1. «Кенгуру»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Конкурс «Кенгуру», обращенный к самым обыкновенным школьникам, быстро завоевал симпатии и ребят, и учителей. Задания конкурса составлены так, чтобы каждый ученик, даже тот, кто недолюбливает математику, а то и побаивается ее, нашел для себя интересные и доступные вопросы. Ведь главная цель этого соревнования — заинтересовать ребят, вселить в них уверенность в своих возможностях, а его девиз — «Математика для всех».</a:t>
            </a:r>
            <a:endParaRPr lang="ru-RU" dirty="0"/>
          </a:p>
        </p:txBody>
      </p:sp>
      <p:pic>
        <p:nvPicPr>
          <p:cNvPr id="4" name="Рисунок 3" descr="monitor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4991333"/>
            <a:ext cx="2209524" cy="18666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ner682198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4504" y="332655"/>
            <a:ext cx="8463960" cy="634797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Какую из букв слова КЕНГА можно написать, не отрывая карандаша от бумаги и не проходя по одной линии дважды?</a:t>
            </a:r>
            <a:br>
              <a:rPr lang="ru-RU" dirty="0" smtClean="0"/>
            </a:br>
            <a:r>
              <a:rPr lang="ru-RU" i="1" dirty="0" smtClean="0"/>
              <a:t>Варианты: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(A) К (Б) Е (В) Н (Г) Г (Д ) А</a:t>
            </a:r>
          </a:p>
          <a:p>
            <a:pPr>
              <a:buNone/>
            </a:pPr>
            <a:r>
              <a:rPr lang="ru-RU" dirty="0" smtClean="0"/>
              <a:t>2. В равенстве 4* + 5* = 104 символом * заменена одна и та же цифра. Какая?</a:t>
            </a:r>
            <a:br>
              <a:rPr lang="ru-RU" dirty="0" smtClean="0"/>
            </a:br>
            <a:r>
              <a:rPr lang="ru-RU" i="1" dirty="0" smtClean="0"/>
              <a:t>Варианты: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(A) 2 (Б) 4 (В) 5 (Г) 6 (Д) 7</a:t>
            </a:r>
          </a:p>
          <a:p>
            <a:pPr>
              <a:buNone/>
            </a:pPr>
            <a:r>
              <a:rPr lang="ru-RU" dirty="0" smtClean="0"/>
              <a:t> 3. Миша измерил длины пяти палочек и записал результаты этих измерений. Какой из результатов А–Д самый большой?</a:t>
            </a:r>
            <a:br>
              <a:rPr lang="ru-RU" dirty="0" smtClean="0"/>
            </a:br>
            <a:r>
              <a:rPr lang="ru-RU" i="1" dirty="0" smtClean="0"/>
              <a:t>Варианты: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(A) 3 дм 2 см (Б) 3 см 7 мм (В) 35 мм (Г) 3 см (Д) 302 мм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2. «Русский медвежонок»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Русский медвежонок — самый популярный в стране конкурс школьников по русскому языку. Участвуют в конкурсе все желающие, без какого-либо предварительного отбора.</a:t>
            </a:r>
          </a:p>
          <a:p>
            <a:r>
              <a:rPr lang="ru-RU" dirty="0" smtClean="0"/>
              <a:t>Интерес к конкурсу растет год от года, учащиеся получают возможность соревноваться в масштабе, выходящем за рамки региона.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Задания ориентированы не столько на механическое знание правил, сколько на логику, общую культуру, а порой – и на чувство юмора. Главная цель игры - показать красоту и богатство русского языка, преодолеть впечатление о нём как формальном и скучном школьном предмете. Публикуем список обучающихся, показавших лучшие результаты.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dsvEllFH0k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409490" cy="460851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3. </a:t>
            </a:r>
            <a:r>
              <a:rPr lang="en-US" dirty="0" smtClean="0"/>
              <a:t>British Bulldog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Конкурс проводится для учащихся 3-11 классов непосредственно в образовательном учреждении в тестовой форме. Задания подготовлены для 4-х возрастных групп: 3-4, 5-6, 7-8 и 9-11 классы</a:t>
            </a:r>
            <a:endParaRPr lang="ru-RU" dirty="0"/>
          </a:p>
        </p:txBody>
      </p:sp>
      <p:pic>
        <p:nvPicPr>
          <p:cNvPr id="4" name="Рисунок 3" descr="sbtx-OtgV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915886"/>
            <a:ext cx="5131544" cy="394211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</TotalTime>
  <Words>329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Олимпиады для младших школьников</vt:lpstr>
      <vt:lpstr>Слайд 2</vt:lpstr>
      <vt:lpstr>1. «Кенгуру»</vt:lpstr>
      <vt:lpstr>Слайд 4</vt:lpstr>
      <vt:lpstr>Пример</vt:lpstr>
      <vt:lpstr>2. «Русский медвежонок»</vt:lpstr>
      <vt:lpstr>Слайд 7</vt:lpstr>
      <vt:lpstr>Слайд 8</vt:lpstr>
      <vt:lpstr>3. British Bulldog</vt:lpstr>
      <vt:lpstr>4.ЭМУ</vt:lpstr>
      <vt:lpstr>Слайд 11</vt:lpstr>
      <vt:lpstr>5.Золотое Руно</vt:lpstr>
      <vt:lpstr>Слайд 13</vt:lpstr>
      <vt:lpstr>6.Кленовичок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Конкурсы для учащихся начальной школы в интеллектуально-познавательном направлении</dc:title>
  <dc:creator>Администратор</dc:creator>
  <cp:lastModifiedBy>BEST</cp:lastModifiedBy>
  <cp:revision>9</cp:revision>
  <dcterms:created xsi:type="dcterms:W3CDTF">2015-09-22T14:28:57Z</dcterms:created>
  <dcterms:modified xsi:type="dcterms:W3CDTF">2017-05-18T17:49:27Z</dcterms:modified>
</cp:coreProperties>
</file>