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69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38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13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1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04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83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13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DF980-E416-4754-BF85-78F655E495C4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A579D-1808-40A7-BB62-4E97718E47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34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/>
              <a:t>10 интересных фактов о Германии</a:t>
            </a:r>
            <a:br>
              <a:rPr lang="ru-RU" sz="8000" dirty="0" smtClean="0"/>
            </a:br>
            <a:r>
              <a:rPr lang="ru-RU" sz="4000" dirty="0" smtClean="0"/>
              <a:t>Подготовил: </a:t>
            </a:r>
            <a:r>
              <a:rPr lang="ru-RU" sz="4000" dirty="0" err="1" smtClean="0"/>
              <a:t>Бугримов</a:t>
            </a:r>
            <a:r>
              <a:rPr lang="ru-RU" sz="4000" dirty="0" smtClean="0"/>
              <a:t> Михаил</a:t>
            </a:r>
            <a:br>
              <a:rPr lang="ru-RU" sz="4000" dirty="0" smtClean="0"/>
            </a:br>
            <a:r>
              <a:rPr lang="ru-RU" sz="4000" dirty="0" smtClean="0"/>
              <a:t>ученик 7 «А</a:t>
            </a:r>
            <a:r>
              <a:rPr lang="ru-RU" sz="4000" smtClean="0"/>
              <a:t>» класса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038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88" y="116632"/>
            <a:ext cx="8229600" cy="4525963"/>
          </a:xfrm>
        </p:spPr>
        <p:txBody>
          <a:bodyPr/>
          <a:lstStyle/>
          <a:p>
            <a:r>
              <a:rPr lang="ru-RU" dirty="0"/>
              <a:t>Жевательную резинку изобрели именно в Германии. Это сделал </a:t>
            </a:r>
            <a:r>
              <a:rPr lang="ru-RU" dirty="0" err="1"/>
              <a:t>Ханс</a:t>
            </a:r>
            <a:r>
              <a:rPr lang="ru-RU" dirty="0"/>
              <a:t> </a:t>
            </a:r>
            <a:r>
              <a:rPr lang="ru-RU" dirty="0" err="1"/>
              <a:t>Ригел</a:t>
            </a:r>
            <a:r>
              <a:rPr lang="ru-RU" dirty="0"/>
              <a:t>.</a:t>
            </a:r>
          </a:p>
        </p:txBody>
      </p:sp>
      <p:pic>
        <p:nvPicPr>
          <p:cNvPr id="2050" name="Picture 2" descr="C:\Users\Андрей &amp; Марианна\Desktop\147460127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620000" cy="418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93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4525963"/>
          </a:xfrm>
        </p:spPr>
        <p:txBody>
          <a:bodyPr/>
          <a:lstStyle/>
          <a:p>
            <a:r>
              <a:rPr lang="ru-RU" dirty="0"/>
              <a:t> Наибольшее число полицейских машин в Германии фирмы «Мерседес»</a:t>
            </a:r>
          </a:p>
        </p:txBody>
      </p:sp>
      <p:pic>
        <p:nvPicPr>
          <p:cNvPr id="3074" name="Picture 2" descr="C:\Users\Андрей &amp; Марианна\Desktop\police_car_PNG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667501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64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170"/>
            <a:ext cx="8229600" cy="4525963"/>
          </a:xfrm>
        </p:spPr>
        <p:txBody>
          <a:bodyPr/>
          <a:lstStyle/>
          <a:p>
            <a:r>
              <a:rPr lang="ru-RU" dirty="0"/>
              <a:t>Ремонт любых вещей в Германии настолько дорог, что проще  купить новую вещь.</a:t>
            </a:r>
          </a:p>
        </p:txBody>
      </p:sp>
      <p:pic>
        <p:nvPicPr>
          <p:cNvPr id="5122" name="Picture 2" descr="C:\Users\Андрей &amp; Марианна\Desktop\footeriph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715">
            <a:off x="-577021" y="2721107"/>
            <a:ext cx="55530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дрей &amp; Марианна\Desktop\Phon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8791">
            <a:off x="4210575" y="2350759"/>
            <a:ext cx="5034312" cy="35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563888" y="2924944"/>
            <a:ext cx="1440160" cy="98678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525963"/>
          </a:xfrm>
        </p:spPr>
        <p:txBody>
          <a:bodyPr/>
          <a:lstStyle/>
          <a:p>
            <a:r>
              <a:rPr lang="ru-RU" dirty="0"/>
              <a:t>Езда на мотоцикле без шлема запрещена. </a:t>
            </a:r>
          </a:p>
        </p:txBody>
      </p:sp>
      <p:pic>
        <p:nvPicPr>
          <p:cNvPr id="7170" name="Picture 2" descr="C:\Users\Андрей &amp; Марианна\Desktop\motorcycle_helmets_PNG96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251849" cy="625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55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534" y="242763"/>
            <a:ext cx="8229600" cy="4525963"/>
          </a:xfrm>
        </p:spPr>
        <p:txBody>
          <a:bodyPr/>
          <a:lstStyle/>
          <a:p>
            <a:r>
              <a:rPr lang="ru-RU" dirty="0"/>
              <a:t>Германия — рай для сластен</a:t>
            </a:r>
          </a:p>
        </p:txBody>
      </p:sp>
      <p:pic>
        <p:nvPicPr>
          <p:cNvPr id="9218" name="Picture 2" descr="C:\Users\Андрей &amp; Марианна\Desktop\28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8592"/>
            <a:ext cx="4588768" cy="458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ндрей &amp; Марианна\Desktop\902eb16546985bbc3b42628ee6bffd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2976"/>
            <a:ext cx="3098800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36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10 интересных фактов о Германии Подготовил: Бугримов Михаил ученик 7 «А»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интересных фактов о Германии</dc:title>
  <dc:creator>Андрей &amp; Марианна</dc:creator>
  <cp:lastModifiedBy>User</cp:lastModifiedBy>
  <cp:revision>5</cp:revision>
  <dcterms:created xsi:type="dcterms:W3CDTF">2017-05-03T14:56:22Z</dcterms:created>
  <dcterms:modified xsi:type="dcterms:W3CDTF">2017-05-17T10:36:17Z</dcterms:modified>
</cp:coreProperties>
</file>