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68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успешность</c:v>
                </c:pt>
                <c:pt idx="1">
                  <c:v>не достаточ.</c:v>
                </c:pt>
                <c:pt idx="2">
                  <c:v>достаточ.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0.16000000000000003</c:v>
                </c:pt>
                <c:pt idx="1">
                  <c:v>0.21000000000000002</c:v>
                </c:pt>
                <c:pt idx="2">
                  <c:v>0.63000000000000012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ED9333-11B7-414E-9067-FCE50BFCDC8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5012C6-6C34-4300-BA6F-7607B56189E4}">
      <dgm:prSet phldrT="[Текст]"/>
      <dgm:spPr/>
      <dgm:t>
        <a:bodyPr/>
        <a:lstStyle/>
        <a:p>
          <a:r>
            <a:rPr lang="ru-RU" dirty="0" smtClean="0"/>
            <a:t>Дети научились</a:t>
          </a:r>
          <a:endParaRPr lang="ru-RU" dirty="0"/>
        </a:p>
      </dgm:t>
    </dgm:pt>
    <dgm:pt modelId="{289DDC85-263D-4FA6-B0A4-464D689FB8A2}" type="parTrans" cxnId="{63B71445-944A-42C9-9104-D5836F187F27}">
      <dgm:prSet/>
      <dgm:spPr/>
      <dgm:t>
        <a:bodyPr/>
        <a:lstStyle/>
        <a:p>
          <a:endParaRPr lang="ru-RU"/>
        </a:p>
      </dgm:t>
    </dgm:pt>
    <dgm:pt modelId="{4554892E-3FE4-4AA0-8E99-D0007EA9E2B2}" type="sibTrans" cxnId="{63B71445-944A-42C9-9104-D5836F187F27}">
      <dgm:prSet/>
      <dgm:spPr/>
      <dgm:t>
        <a:bodyPr/>
        <a:lstStyle/>
        <a:p>
          <a:endParaRPr lang="ru-RU"/>
        </a:p>
      </dgm:t>
    </dgm:pt>
    <dgm:pt modelId="{A2CD7C29-3C25-43E8-A590-61652B14CED2}">
      <dgm:prSet phldrT="[Текст]"/>
      <dgm:spPr/>
      <dgm:t>
        <a:bodyPr/>
        <a:lstStyle/>
        <a:p>
          <a:r>
            <a:rPr lang="ru-RU" dirty="0" smtClean="0"/>
            <a:t>Проявлять интерес к оздоровительным процедурам</a:t>
          </a:r>
          <a:endParaRPr lang="ru-RU" dirty="0"/>
        </a:p>
      </dgm:t>
    </dgm:pt>
    <dgm:pt modelId="{29F5CB4A-4B9F-40E5-A813-5952C657E71C}" type="parTrans" cxnId="{46FCF0C9-1CC2-487B-A75D-EA85B21F281B}">
      <dgm:prSet/>
      <dgm:spPr/>
      <dgm:t>
        <a:bodyPr/>
        <a:lstStyle/>
        <a:p>
          <a:endParaRPr lang="ru-RU"/>
        </a:p>
      </dgm:t>
    </dgm:pt>
    <dgm:pt modelId="{80D314BC-AEAB-40F0-A105-2E3D7EA9BB73}" type="sibTrans" cxnId="{46FCF0C9-1CC2-487B-A75D-EA85B21F281B}">
      <dgm:prSet/>
      <dgm:spPr/>
      <dgm:t>
        <a:bodyPr/>
        <a:lstStyle/>
        <a:p>
          <a:endParaRPr lang="ru-RU"/>
        </a:p>
      </dgm:t>
    </dgm:pt>
    <dgm:pt modelId="{9A7AC4AB-FED7-472B-AACD-4DE94C2A3826}">
      <dgm:prSet phldrT="[Текст]"/>
      <dgm:spPr/>
      <dgm:t>
        <a:bodyPr/>
        <a:lstStyle/>
        <a:p>
          <a:r>
            <a:rPr lang="ru-RU" dirty="0" smtClean="0"/>
            <a:t>Сохранять направление при ходьбе</a:t>
          </a:r>
          <a:endParaRPr lang="ru-RU" dirty="0"/>
        </a:p>
      </dgm:t>
    </dgm:pt>
    <dgm:pt modelId="{2965487F-122B-450E-AEC6-8B16DB34B44C}" type="parTrans" cxnId="{20EC40EA-38C0-4143-9C6B-414FE333C712}">
      <dgm:prSet/>
      <dgm:spPr/>
      <dgm:t>
        <a:bodyPr/>
        <a:lstStyle/>
        <a:p>
          <a:endParaRPr lang="ru-RU"/>
        </a:p>
      </dgm:t>
    </dgm:pt>
    <dgm:pt modelId="{EDB5F910-5197-4550-8277-277CA0C8C52B}" type="sibTrans" cxnId="{20EC40EA-38C0-4143-9C6B-414FE333C712}">
      <dgm:prSet/>
      <dgm:spPr/>
      <dgm:t>
        <a:bodyPr/>
        <a:lstStyle/>
        <a:p>
          <a:endParaRPr lang="ru-RU"/>
        </a:p>
      </dgm:t>
    </dgm:pt>
    <dgm:pt modelId="{0E756FA8-B8AE-442E-99E7-B9BA78629343}">
      <dgm:prSet phldrT="[Текст]"/>
      <dgm:spPr/>
      <dgm:t>
        <a:bodyPr/>
        <a:lstStyle/>
        <a:p>
          <a:r>
            <a:rPr lang="ru-RU" dirty="0" smtClean="0"/>
            <a:t>Бегать по заданию</a:t>
          </a:r>
          <a:endParaRPr lang="ru-RU" dirty="0"/>
        </a:p>
      </dgm:t>
    </dgm:pt>
    <dgm:pt modelId="{1EA984C3-C5CE-492E-8645-1C782339DCB8}" type="parTrans" cxnId="{0DC4B7AF-7923-4581-B67F-73134FD12EA3}">
      <dgm:prSet/>
      <dgm:spPr/>
      <dgm:t>
        <a:bodyPr/>
        <a:lstStyle/>
        <a:p>
          <a:endParaRPr lang="ru-RU"/>
        </a:p>
      </dgm:t>
    </dgm:pt>
    <dgm:pt modelId="{1E777742-633E-40F0-8CBB-AAC7FB3DA38C}" type="sibTrans" cxnId="{0DC4B7AF-7923-4581-B67F-73134FD12EA3}">
      <dgm:prSet/>
      <dgm:spPr/>
      <dgm:t>
        <a:bodyPr/>
        <a:lstStyle/>
        <a:p>
          <a:endParaRPr lang="ru-RU"/>
        </a:p>
      </dgm:t>
    </dgm:pt>
    <dgm:pt modelId="{7481C26F-AE11-4B0B-8502-D3D8011B7EF1}">
      <dgm:prSet phldrT="[Текст]"/>
      <dgm:spPr/>
      <dgm:t>
        <a:bodyPr/>
        <a:lstStyle/>
        <a:p>
          <a:r>
            <a:rPr lang="ru-RU" dirty="0" smtClean="0"/>
            <a:t>Ползать на четвереньках </a:t>
          </a:r>
          <a:endParaRPr lang="ru-RU" dirty="0"/>
        </a:p>
      </dgm:t>
    </dgm:pt>
    <dgm:pt modelId="{73A73033-6E32-4ECF-A822-18E078E08039}" type="parTrans" cxnId="{E8E9D96A-9877-4C3C-A189-9A03B2047A55}">
      <dgm:prSet/>
      <dgm:spPr/>
      <dgm:t>
        <a:bodyPr/>
        <a:lstStyle/>
        <a:p>
          <a:endParaRPr lang="ru-RU"/>
        </a:p>
      </dgm:t>
    </dgm:pt>
    <dgm:pt modelId="{5081D920-302B-43A0-B963-36B581D74277}" type="sibTrans" cxnId="{E8E9D96A-9877-4C3C-A189-9A03B2047A55}">
      <dgm:prSet/>
      <dgm:spPr/>
      <dgm:t>
        <a:bodyPr/>
        <a:lstStyle/>
        <a:p>
          <a:endParaRPr lang="ru-RU"/>
        </a:p>
      </dgm:t>
    </dgm:pt>
    <dgm:pt modelId="{F6DC2C3B-0E62-431A-966A-5ACC1AE49756}">
      <dgm:prSet/>
      <dgm:spPr/>
      <dgm:t>
        <a:bodyPr/>
        <a:lstStyle/>
        <a:p>
          <a:endParaRPr lang="ru-RU"/>
        </a:p>
      </dgm:t>
    </dgm:pt>
    <dgm:pt modelId="{55E9BB6E-1865-4A02-A0E5-4CAAA94E92C7}" type="parTrans" cxnId="{A5AA0A87-97F4-4E4A-9B28-9161A3D3D0F4}">
      <dgm:prSet/>
      <dgm:spPr/>
      <dgm:t>
        <a:bodyPr/>
        <a:lstStyle/>
        <a:p>
          <a:endParaRPr lang="ru-RU"/>
        </a:p>
      </dgm:t>
    </dgm:pt>
    <dgm:pt modelId="{69B7031A-6977-46FD-94D5-B1110C48BD06}" type="sibTrans" cxnId="{A5AA0A87-97F4-4E4A-9B28-9161A3D3D0F4}">
      <dgm:prSet/>
      <dgm:spPr/>
      <dgm:t>
        <a:bodyPr/>
        <a:lstStyle/>
        <a:p>
          <a:endParaRPr lang="ru-RU"/>
        </a:p>
      </dgm:t>
    </dgm:pt>
    <dgm:pt modelId="{E77904A0-286E-4865-9671-BC6D00568201}">
      <dgm:prSet phldrT="[Текст]"/>
      <dgm:spPr/>
      <dgm:t>
        <a:bodyPr/>
        <a:lstStyle/>
        <a:p>
          <a:r>
            <a:rPr lang="ru-RU" dirty="0" smtClean="0"/>
            <a:t>Сохранять равновесие</a:t>
          </a:r>
          <a:endParaRPr lang="ru-RU" dirty="0"/>
        </a:p>
      </dgm:t>
    </dgm:pt>
    <dgm:pt modelId="{091C0015-D918-46DA-A1E5-3B56C097C8E0}" type="parTrans" cxnId="{09003B04-F637-4E9B-8652-B14B5D4C9BF1}">
      <dgm:prSet/>
      <dgm:spPr/>
      <dgm:t>
        <a:bodyPr/>
        <a:lstStyle/>
        <a:p>
          <a:endParaRPr lang="ru-RU"/>
        </a:p>
      </dgm:t>
    </dgm:pt>
    <dgm:pt modelId="{802C7A4D-D196-49E4-BC5F-C798ACDA45EB}" type="sibTrans" cxnId="{09003B04-F637-4E9B-8652-B14B5D4C9BF1}">
      <dgm:prSet/>
      <dgm:spPr/>
      <dgm:t>
        <a:bodyPr/>
        <a:lstStyle/>
        <a:p>
          <a:endParaRPr lang="ru-RU"/>
        </a:p>
      </dgm:t>
    </dgm:pt>
    <dgm:pt modelId="{78ABD751-35D3-4BF1-94A0-DA7AC3250622}">
      <dgm:prSet phldrT="[Текст]"/>
      <dgm:spPr/>
      <dgm:t>
        <a:bodyPr/>
        <a:lstStyle/>
        <a:p>
          <a:r>
            <a:rPr lang="ru-RU" dirty="0" smtClean="0"/>
            <a:t>Отталкиваться про прыжке</a:t>
          </a:r>
          <a:endParaRPr lang="ru-RU" dirty="0"/>
        </a:p>
      </dgm:t>
    </dgm:pt>
    <dgm:pt modelId="{DCBE4E1C-B098-4E5E-BFB9-043C101CB8A0}" type="parTrans" cxnId="{92C237D8-059A-42D4-9461-FEA0A1A9DCA4}">
      <dgm:prSet/>
      <dgm:spPr/>
      <dgm:t>
        <a:bodyPr/>
        <a:lstStyle/>
        <a:p>
          <a:endParaRPr lang="ru-RU"/>
        </a:p>
      </dgm:t>
    </dgm:pt>
    <dgm:pt modelId="{43BB2C9A-FB3A-4FA6-91FE-DE13D6E696A2}" type="sibTrans" cxnId="{92C237D8-059A-42D4-9461-FEA0A1A9DCA4}">
      <dgm:prSet/>
      <dgm:spPr/>
      <dgm:t>
        <a:bodyPr/>
        <a:lstStyle/>
        <a:p>
          <a:endParaRPr lang="ru-RU"/>
        </a:p>
      </dgm:t>
    </dgm:pt>
    <dgm:pt modelId="{ED096F8C-47A3-4097-973F-061112DBD26C}">
      <dgm:prSet phldrT="[Текст]"/>
      <dgm:spPr/>
      <dgm:t>
        <a:bodyPr/>
        <a:lstStyle/>
        <a:p>
          <a:r>
            <a:rPr lang="ru-RU" dirty="0" smtClean="0"/>
            <a:t>Катать, бросать и ловить мяч</a:t>
          </a:r>
          <a:endParaRPr lang="ru-RU" dirty="0"/>
        </a:p>
      </dgm:t>
    </dgm:pt>
    <dgm:pt modelId="{EC4114A9-F31B-4A6F-A097-BF876EC5D7BE}" type="parTrans" cxnId="{E0232918-4E66-48A5-BAE7-95D819088847}">
      <dgm:prSet/>
      <dgm:spPr/>
      <dgm:t>
        <a:bodyPr/>
        <a:lstStyle/>
        <a:p>
          <a:endParaRPr lang="ru-RU"/>
        </a:p>
      </dgm:t>
    </dgm:pt>
    <dgm:pt modelId="{3E6891D0-5544-4C1D-B471-FE927E82C352}" type="sibTrans" cxnId="{E0232918-4E66-48A5-BAE7-95D819088847}">
      <dgm:prSet/>
      <dgm:spPr/>
      <dgm:t>
        <a:bodyPr/>
        <a:lstStyle/>
        <a:p>
          <a:endParaRPr lang="ru-RU"/>
        </a:p>
      </dgm:t>
    </dgm:pt>
    <dgm:pt modelId="{1B03719B-E6A2-41DE-8C58-26162438E6FC}" type="pres">
      <dgm:prSet presAssocID="{34ED9333-11B7-414E-9067-FCE50BFCDC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217805-42F9-4C4B-B568-283774F5DBDD}" type="pres">
      <dgm:prSet presAssocID="{D15012C6-6C34-4300-BA6F-7607B56189E4}" presName="centerShape" presStyleLbl="node0" presStyleIdx="0" presStyleCnt="1"/>
      <dgm:spPr/>
      <dgm:t>
        <a:bodyPr/>
        <a:lstStyle/>
        <a:p>
          <a:endParaRPr lang="ru-RU"/>
        </a:p>
      </dgm:t>
    </dgm:pt>
    <dgm:pt modelId="{9A7B457D-52B5-43C1-8714-A391F84AE256}" type="pres">
      <dgm:prSet presAssocID="{A2CD7C29-3C25-43E8-A590-61652B14CED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95D5C-D7D1-420B-9A35-C921A1293910}" type="pres">
      <dgm:prSet presAssocID="{A2CD7C29-3C25-43E8-A590-61652B14CED2}" presName="dummy" presStyleCnt="0"/>
      <dgm:spPr/>
    </dgm:pt>
    <dgm:pt modelId="{87AAFEA2-CF37-4EDD-AB8B-C61B2EE44324}" type="pres">
      <dgm:prSet presAssocID="{80D314BC-AEAB-40F0-A105-2E3D7EA9BB73}" presName="sibTrans" presStyleLbl="sibTrans2D1" presStyleIdx="0" presStyleCnt="7"/>
      <dgm:spPr/>
      <dgm:t>
        <a:bodyPr/>
        <a:lstStyle/>
        <a:p>
          <a:endParaRPr lang="ru-RU"/>
        </a:p>
      </dgm:t>
    </dgm:pt>
    <dgm:pt modelId="{340D1E89-C4F0-4ED0-9B57-488FD5CA03FC}" type="pres">
      <dgm:prSet presAssocID="{9A7AC4AB-FED7-472B-AACD-4DE94C2A382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12A4C-9863-43A6-9164-3C492ADF6E1A}" type="pres">
      <dgm:prSet presAssocID="{9A7AC4AB-FED7-472B-AACD-4DE94C2A3826}" presName="dummy" presStyleCnt="0"/>
      <dgm:spPr/>
    </dgm:pt>
    <dgm:pt modelId="{91D4F029-DC50-4DBE-A248-8656CB530888}" type="pres">
      <dgm:prSet presAssocID="{EDB5F910-5197-4550-8277-277CA0C8C52B}" presName="sibTrans" presStyleLbl="sibTrans2D1" presStyleIdx="1" presStyleCnt="7"/>
      <dgm:spPr/>
      <dgm:t>
        <a:bodyPr/>
        <a:lstStyle/>
        <a:p>
          <a:endParaRPr lang="ru-RU"/>
        </a:p>
      </dgm:t>
    </dgm:pt>
    <dgm:pt modelId="{F803FF7C-0807-43F2-9CFB-2E2B8110B3ED}" type="pres">
      <dgm:prSet presAssocID="{0E756FA8-B8AE-442E-99E7-B9BA7862934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599C0-DD63-4054-A3AD-3F79292123D0}" type="pres">
      <dgm:prSet presAssocID="{0E756FA8-B8AE-442E-99E7-B9BA78629343}" presName="dummy" presStyleCnt="0"/>
      <dgm:spPr/>
    </dgm:pt>
    <dgm:pt modelId="{F4591681-E758-40D9-9A50-198A504E9DF1}" type="pres">
      <dgm:prSet presAssocID="{1E777742-633E-40F0-8CBB-AAC7FB3DA38C}" presName="sibTrans" presStyleLbl="sibTrans2D1" presStyleIdx="2" presStyleCnt="7"/>
      <dgm:spPr/>
      <dgm:t>
        <a:bodyPr/>
        <a:lstStyle/>
        <a:p>
          <a:endParaRPr lang="ru-RU"/>
        </a:p>
      </dgm:t>
    </dgm:pt>
    <dgm:pt modelId="{0066A48D-0BAF-47BF-960D-BBE0E45A8844}" type="pres">
      <dgm:prSet presAssocID="{7481C26F-AE11-4B0B-8502-D3D8011B7EF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CB6B22-9992-46AE-AD07-52D554AD9B05}" type="pres">
      <dgm:prSet presAssocID="{7481C26F-AE11-4B0B-8502-D3D8011B7EF1}" presName="dummy" presStyleCnt="0"/>
      <dgm:spPr/>
    </dgm:pt>
    <dgm:pt modelId="{8A42CD41-5F56-48D3-BC08-B4B0227624E7}" type="pres">
      <dgm:prSet presAssocID="{5081D920-302B-43A0-B963-36B581D74277}" presName="sibTrans" presStyleLbl="sibTrans2D1" presStyleIdx="3" presStyleCnt="7"/>
      <dgm:spPr/>
      <dgm:t>
        <a:bodyPr/>
        <a:lstStyle/>
        <a:p>
          <a:endParaRPr lang="ru-RU"/>
        </a:p>
      </dgm:t>
    </dgm:pt>
    <dgm:pt modelId="{DF6579A8-EA09-499A-BC8E-F1DABE83CBEE}" type="pres">
      <dgm:prSet presAssocID="{E77904A0-286E-4865-9671-BC6D0056820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3EFF2-AB89-40A1-8A88-2DCDEF1A4BB3}" type="pres">
      <dgm:prSet presAssocID="{E77904A0-286E-4865-9671-BC6D00568201}" presName="dummy" presStyleCnt="0"/>
      <dgm:spPr/>
    </dgm:pt>
    <dgm:pt modelId="{5C2393B7-C888-4F5D-A6E4-8218D557C256}" type="pres">
      <dgm:prSet presAssocID="{802C7A4D-D196-49E4-BC5F-C798ACDA45EB}" presName="sibTrans" presStyleLbl="sibTrans2D1" presStyleIdx="4" presStyleCnt="7"/>
      <dgm:spPr/>
      <dgm:t>
        <a:bodyPr/>
        <a:lstStyle/>
        <a:p>
          <a:endParaRPr lang="ru-RU"/>
        </a:p>
      </dgm:t>
    </dgm:pt>
    <dgm:pt modelId="{DD5BCC59-6780-4027-97EE-C591B9D1FA15}" type="pres">
      <dgm:prSet presAssocID="{78ABD751-35D3-4BF1-94A0-DA7AC325062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89DD8-F092-4640-8851-3415C9866881}" type="pres">
      <dgm:prSet presAssocID="{78ABD751-35D3-4BF1-94A0-DA7AC3250622}" presName="dummy" presStyleCnt="0"/>
      <dgm:spPr/>
    </dgm:pt>
    <dgm:pt modelId="{66CD4B01-64B2-4D8F-8F9E-172057ECCD23}" type="pres">
      <dgm:prSet presAssocID="{43BB2C9A-FB3A-4FA6-91FE-DE13D6E696A2}" presName="sibTrans" presStyleLbl="sibTrans2D1" presStyleIdx="5" presStyleCnt="7"/>
      <dgm:spPr/>
      <dgm:t>
        <a:bodyPr/>
        <a:lstStyle/>
        <a:p>
          <a:endParaRPr lang="ru-RU"/>
        </a:p>
      </dgm:t>
    </dgm:pt>
    <dgm:pt modelId="{67A2EAB3-975E-429F-B4EC-AC6F496FFDD2}" type="pres">
      <dgm:prSet presAssocID="{ED096F8C-47A3-4097-973F-061112DBD26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112E3-88AF-4C79-B574-39943EE3F17E}" type="pres">
      <dgm:prSet presAssocID="{ED096F8C-47A3-4097-973F-061112DBD26C}" presName="dummy" presStyleCnt="0"/>
      <dgm:spPr/>
    </dgm:pt>
    <dgm:pt modelId="{2E71E0D1-D036-4E85-8C98-6ED29BD8545E}" type="pres">
      <dgm:prSet presAssocID="{3E6891D0-5544-4C1D-B471-FE927E82C352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D816813B-C322-4C65-B21C-B78DA539818B}" type="presOf" srcId="{E77904A0-286E-4865-9671-BC6D00568201}" destId="{DF6579A8-EA09-499A-BC8E-F1DABE83CBEE}" srcOrd="0" destOrd="0" presId="urn:microsoft.com/office/officeart/2005/8/layout/radial6"/>
    <dgm:cxn modelId="{53E19BAB-F6CC-4F49-A140-5E30E8983D1A}" type="presOf" srcId="{1E777742-633E-40F0-8CBB-AAC7FB3DA38C}" destId="{F4591681-E758-40D9-9A50-198A504E9DF1}" srcOrd="0" destOrd="0" presId="urn:microsoft.com/office/officeart/2005/8/layout/radial6"/>
    <dgm:cxn modelId="{A5AA0A87-97F4-4E4A-9B28-9161A3D3D0F4}" srcId="{34ED9333-11B7-414E-9067-FCE50BFCDC83}" destId="{F6DC2C3B-0E62-431A-966A-5ACC1AE49756}" srcOrd="1" destOrd="0" parTransId="{55E9BB6E-1865-4A02-A0E5-4CAAA94E92C7}" sibTransId="{69B7031A-6977-46FD-94D5-B1110C48BD06}"/>
    <dgm:cxn modelId="{521027A3-4FC4-4D6E-B25D-76BC67855D73}" type="presOf" srcId="{43BB2C9A-FB3A-4FA6-91FE-DE13D6E696A2}" destId="{66CD4B01-64B2-4D8F-8F9E-172057ECCD23}" srcOrd="0" destOrd="0" presId="urn:microsoft.com/office/officeart/2005/8/layout/radial6"/>
    <dgm:cxn modelId="{6055ADFD-B925-4CE7-BEE6-A3B1D8A4747C}" type="presOf" srcId="{EDB5F910-5197-4550-8277-277CA0C8C52B}" destId="{91D4F029-DC50-4DBE-A248-8656CB530888}" srcOrd="0" destOrd="0" presId="urn:microsoft.com/office/officeart/2005/8/layout/radial6"/>
    <dgm:cxn modelId="{B6BFF75B-8BF5-4BB4-B449-23EA27391CAA}" type="presOf" srcId="{0E756FA8-B8AE-442E-99E7-B9BA78629343}" destId="{F803FF7C-0807-43F2-9CFB-2E2B8110B3ED}" srcOrd="0" destOrd="0" presId="urn:microsoft.com/office/officeart/2005/8/layout/radial6"/>
    <dgm:cxn modelId="{E6C1E85F-1D72-4199-BC7B-B153A56D622E}" type="presOf" srcId="{78ABD751-35D3-4BF1-94A0-DA7AC3250622}" destId="{DD5BCC59-6780-4027-97EE-C591B9D1FA15}" srcOrd="0" destOrd="0" presId="urn:microsoft.com/office/officeart/2005/8/layout/radial6"/>
    <dgm:cxn modelId="{802750DB-9F14-43F6-B15B-0B52385FBD62}" type="presOf" srcId="{5081D920-302B-43A0-B963-36B581D74277}" destId="{8A42CD41-5F56-48D3-BC08-B4B0227624E7}" srcOrd="0" destOrd="0" presId="urn:microsoft.com/office/officeart/2005/8/layout/radial6"/>
    <dgm:cxn modelId="{92C237D8-059A-42D4-9461-FEA0A1A9DCA4}" srcId="{D15012C6-6C34-4300-BA6F-7607B56189E4}" destId="{78ABD751-35D3-4BF1-94A0-DA7AC3250622}" srcOrd="5" destOrd="0" parTransId="{DCBE4E1C-B098-4E5E-BFB9-043C101CB8A0}" sibTransId="{43BB2C9A-FB3A-4FA6-91FE-DE13D6E696A2}"/>
    <dgm:cxn modelId="{6E97DF24-BD18-4229-904C-08070E6A7646}" type="presOf" srcId="{3E6891D0-5544-4C1D-B471-FE927E82C352}" destId="{2E71E0D1-D036-4E85-8C98-6ED29BD8545E}" srcOrd="0" destOrd="0" presId="urn:microsoft.com/office/officeart/2005/8/layout/radial6"/>
    <dgm:cxn modelId="{63B71445-944A-42C9-9104-D5836F187F27}" srcId="{34ED9333-11B7-414E-9067-FCE50BFCDC83}" destId="{D15012C6-6C34-4300-BA6F-7607B56189E4}" srcOrd="0" destOrd="0" parTransId="{289DDC85-263D-4FA6-B0A4-464D689FB8A2}" sibTransId="{4554892E-3FE4-4AA0-8E99-D0007EA9E2B2}"/>
    <dgm:cxn modelId="{09003B04-F637-4E9B-8652-B14B5D4C9BF1}" srcId="{D15012C6-6C34-4300-BA6F-7607B56189E4}" destId="{E77904A0-286E-4865-9671-BC6D00568201}" srcOrd="4" destOrd="0" parTransId="{091C0015-D918-46DA-A1E5-3B56C097C8E0}" sibTransId="{802C7A4D-D196-49E4-BC5F-C798ACDA45EB}"/>
    <dgm:cxn modelId="{13318698-7123-4579-B1A8-203838E1C732}" type="presOf" srcId="{80D314BC-AEAB-40F0-A105-2E3D7EA9BB73}" destId="{87AAFEA2-CF37-4EDD-AB8B-C61B2EE44324}" srcOrd="0" destOrd="0" presId="urn:microsoft.com/office/officeart/2005/8/layout/radial6"/>
    <dgm:cxn modelId="{E0232918-4E66-48A5-BAE7-95D819088847}" srcId="{D15012C6-6C34-4300-BA6F-7607B56189E4}" destId="{ED096F8C-47A3-4097-973F-061112DBD26C}" srcOrd="6" destOrd="0" parTransId="{EC4114A9-F31B-4A6F-A097-BF876EC5D7BE}" sibTransId="{3E6891D0-5544-4C1D-B471-FE927E82C352}"/>
    <dgm:cxn modelId="{0DC4B7AF-7923-4581-B67F-73134FD12EA3}" srcId="{D15012C6-6C34-4300-BA6F-7607B56189E4}" destId="{0E756FA8-B8AE-442E-99E7-B9BA78629343}" srcOrd="2" destOrd="0" parTransId="{1EA984C3-C5CE-492E-8645-1C782339DCB8}" sibTransId="{1E777742-633E-40F0-8CBB-AAC7FB3DA38C}"/>
    <dgm:cxn modelId="{8585050E-7EC0-4214-8FDC-B81D4B02E48A}" type="presOf" srcId="{9A7AC4AB-FED7-472B-AACD-4DE94C2A3826}" destId="{340D1E89-C4F0-4ED0-9B57-488FD5CA03FC}" srcOrd="0" destOrd="0" presId="urn:microsoft.com/office/officeart/2005/8/layout/radial6"/>
    <dgm:cxn modelId="{C148399B-84C6-4B05-A221-B02112BF1E6E}" type="presOf" srcId="{34ED9333-11B7-414E-9067-FCE50BFCDC83}" destId="{1B03719B-E6A2-41DE-8C58-26162438E6FC}" srcOrd="0" destOrd="0" presId="urn:microsoft.com/office/officeart/2005/8/layout/radial6"/>
    <dgm:cxn modelId="{E8E9D96A-9877-4C3C-A189-9A03B2047A55}" srcId="{D15012C6-6C34-4300-BA6F-7607B56189E4}" destId="{7481C26F-AE11-4B0B-8502-D3D8011B7EF1}" srcOrd="3" destOrd="0" parTransId="{73A73033-6E32-4ECF-A822-18E078E08039}" sibTransId="{5081D920-302B-43A0-B963-36B581D74277}"/>
    <dgm:cxn modelId="{20EC40EA-38C0-4143-9C6B-414FE333C712}" srcId="{D15012C6-6C34-4300-BA6F-7607B56189E4}" destId="{9A7AC4AB-FED7-472B-AACD-4DE94C2A3826}" srcOrd="1" destOrd="0" parTransId="{2965487F-122B-450E-AEC6-8B16DB34B44C}" sibTransId="{EDB5F910-5197-4550-8277-277CA0C8C52B}"/>
    <dgm:cxn modelId="{FA6C0308-CFE5-4F2A-BE26-CE3D0FACA6C0}" type="presOf" srcId="{ED096F8C-47A3-4097-973F-061112DBD26C}" destId="{67A2EAB3-975E-429F-B4EC-AC6F496FFDD2}" srcOrd="0" destOrd="0" presId="urn:microsoft.com/office/officeart/2005/8/layout/radial6"/>
    <dgm:cxn modelId="{95C6395E-EFF6-4985-BD60-01189293DC08}" type="presOf" srcId="{7481C26F-AE11-4B0B-8502-D3D8011B7EF1}" destId="{0066A48D-0BAF-47BF-960D-BBE0E45A8844}" srcOrd="0" destOrd="0" presId="urn:microsoft.com/office/officeart/2005/8/layout/radial6"/>
    <dgm:cxn modelId="{46FCF0C9-1CC2-487B-A75D-EA85B21F281B}" srcId="{D15012C6-6C34-4300-BA6F-7607B56189E4}" destId="{A2CD7C29-3C25-43E8-A590-61652B14CED2}" srcOrd="0" destOrd="0" parTransId="{29F5CB4A-4B9F-40E5-A813-5952C657E71C}" sibTransId="{80D314BC-AEAB-40F0-A105-2E3D7EA9BB73}"/>
    <dgm:cxn modelId="{55B5E261-E95C-4D1D-B3B4-F9CFE9331995}" type="presOf" srcId="{A2CD7C29-3C25-43E8-A590-61652B14CED2}" destId="{9A7B457D-52B5-43C1-8714-A391F84AE256}" srcOrd="0" destOrd="0" presId="urn:microsoft.com/office/officeart/2005/8/layout/radial6"/>
    <dgm:cxn modelId="{090A9848-41D7-4593-8AA2-6A06F85216DE}" type="presOf" srcId="{D15012C6-6C34-4300-BA6F-7607B56189E4}" destId="{21217805-42F9-4C4B-B568-283774F5DBDD}" srcOrd="0" destOrd="0" presId="urn:microsoft.com/office/officeart/2005/8/layout/radial6"/>
    <dgm:cxn modelId="{45D91DEC-2117-4FD7-9664-45F982E3411F}" type="presOf" srcId="{802C7A4D-D196-49E4-BC5F-C798ACDA45EB}" destId="{5C2393B7-C888-4F5D-A6E4-8218D557C256}" srcOrd="0" destOrd="0" presId="urn:microsoft.com/office/officeart/2005/8/layout/radial6"/>
    <dgm:cxn modelId="{3D80BCF7-F7A0-49DA-9D73-7C9F3464183E}" type="presParOf" srcId="{1B03719B-E6A2-41DE-8C58-26162438E6FC}" destId="{21217805-42F9-4C4B-B568-283774F5DBDD}" srcOrd="0" destOrd="0" presId="urn:microsoft.com/office/officeart/2005/8/layout/radial6"/>
    <dgm:cxn modelId="{3AA72E47-B1DB-43E1-9B43-AB4EA3AEF52B}" type="presParOf" srcId="{1B03719B-E6A2-41DE-8C58-26162438E6FC}" destId="{9A7B457D-52B5-43C1-8714-A391F84AE256}" srcOrd="1" destOrd="0" presId="urn:microsoft.com/office/officeart/2005/8/layout/radial6"/>
    <dgm:cxn modelId="{275BDC16-1631-4F64-94F7-681EABD464D4}" type="presParOf" srcId="{1B03719B-E6A2-41DE-8C58-26162438E6FC}" destId="{10F95D5C-D7D1-420B-9A35-C921A1293910}" srcOrd="2" destOrd="0" presId="urn:microsoft.com/office/officeart/2005/8/layout/radial6"/>
    <dgm:cxn modelId="{ADA10E16-4C77-477D-8D6B-ADDFF5B9AA03}" type="presParOf" srcId="{1B03719B-E6A2-41DE-8C58-26162438E6FC}" destId="{87AAFEA2-CF37-4EDD-AB8B-C61B2EE44324}" srcOrd="3" destOrd="0" presId="urn:microsoft.com/office/officeart/2005/8/layout/radial6"/>
    <dgm:cxn modelId="{6A293F44-C121-4E46-8025-98EFF5B5B336}" type="presParOf" srcId="{1B03719B-E6A2-41DE-8C58-26162438E6FC}" destId="{340D1E89-C4F0-4ED0-9B57-488FD5CA03FC}" srcOrd="4" destOrd="0" presId="urn:microsoft.com/office/officeart/2005/8/layout/radial6"/>
    <dgm:cxn modelId="{D0EE364E-15AB-4B6A-B168-CD00E0A77020}" type="presParOf" srcId="{1B03719B-E6A2-41DE-8C58-26162438E6FC}" destId="{6E812A4C-9863-43A6-9164-3C492ADF6E1A}" srcOrd="5" destOrd="0" presId="urn:microsoft.com/office/officeart/2005/8/layout/radial6"/>
    <dgm:cxn modelId="{F76DF2B2-72D7-4012-910E-FD5EBD53AD52}" type="presParOf" srcId="{1B03719B-E6A2-41DE-8C58-26162438E6FC}" destId="{91D4F029-DC50-4DBE-A248-8656CB530888}" srcOrd="6" destOrd="0" presId="urn:microsoft.com/office/officeart/2005/8/layout/radial6"/>
    <dgm:cxn modelId="{C9F81F20-1497-43A2-91A2-EFD25D0D75D7}" type="presParOf" srcId="{1B03719B-E6A2-41DE-8C58-26162438E6FC}" destId="{F803FF7C-0807-43F2-9CFB-2E2B8110B3ED}" srcOrd="7" destOrd="0" presId="urn:microsoft.com/office/officeart/2005/8/layout/radial6"/>
    <dgm:cxn modelId="{AFB3CD0A-790D-43DE-9360-23E34F18B7F2}" type="presParOf" srcId="{1B03719B-E6A2-41DE-8C58-26162438E6FC}" destId="{C1F599C0-DD63-4054-A3AD-3F79292123D0}" srcOrd="8" destOrd="0" presId="urn:microsoft.com/office/officeart/2005/8/layout/radial6"/>
    <dgm:cxn modelId="{75702C8E-ED1A-435E-B3FE-9154F4166588}" type="presParOf" srcId="{1B03719B-E6A2-41DE-8C58-26162438E6FC}" destId="{F4591681-E758-40D9-9A50-198A504E9DF1}" srcOrd="9" destOrd="0" presId="urn:microsoft.com/office/officeart/2005/8/layout/radial6"/>
    <dgm:cxn modelId="{1B72A646-7E7C-41D2-B7FD-5C42C358C7A8}" type="presParOf" srcId="{1B03719B-E6A2-41DE-8C58-26162438E6FC}" destId="{0066A48D-0BAF-47BF-960D-BBE0E45A8844}" srcOrd="10" destOrd="0" presId="urn:microsoft.com/office/officeart/2005/8/layout/radial6"/>
    <dgm:cxn modelId="{D22A7076-A5BC-4F40-90D0-0E50951849C5}" type="presParOf" srcId="{1B03719B-E6A2-41DE-8C58-26162438E6FC}" destId="{88CB6B22-9992-46AE-AD07-52D554AD9B05}" srcOrd="11" destOrd="0" presId="urn:microsoft.com/office/officeart/2005/8/layout/radial6"/>
    <dgm:cxn modelId="{703DA078-2EA6-4D7D-BB3E-902B047B8D5F}" type="presParOf" srcId="{1B03719B-E6A2-41DE-8C58-26162438E6FC}" destId="{8A42CD41-5F56-48D3-BC08-B4B0227624E7}" srcOrd="12" destOrd="0" presId="urn:microsoft.com/office/officeart/2005/8/layout/radial6"/>
    <dgm:cxn modelId="{98D5EC80-59CF-49C6-BD3D-EB5A29573F52}" type="presParOf" srcId="{1B03719B-E6A2-41DE-8C58-26162438E6FC}" destId="{DF6579A8-EA09-499A-BC8E-F1DABE83CBEE}" srcOrd="13" destOrd="0" presId="urn:microsoft.com/office/officeart/2005/8/layout/radial6"/>
    <dgm:cxn modelId="{1472F724-8650-4F65-A8C6-0EF949D05188}" type="presParOf" srcId="{1B03719B-E6A2-41DE-8C58-26162438E6FC}" destId="{05A3EFF2-AB89-40A1-8A88-2DCDEF1A4BB3}" srcOrd="14" destOrd="0" presId="urn:microsoft.com/office/officeart/2005/8/layout/radial6"/>
    <dgm:cxn modelId="{49B4F3D5-471E-4BE4-9E3D-2872B29120F7}" type="presParOf" srcId="{1B03719B-E6A2-41DE-8C58-26162438E6FC}" destId="{5C2393B7-C888-4F5D-A6E4-8218D557C256}" srcOrd="15" destOrd="0" presId="urn:microsoft.com/office/officeart/2005/8/layout/radial6"/>
    <dgm:cxn modelId="{76F65E0E-73CB-458A-BFD8-482D5D9929CE}" type="presParOf" srcId="{1B03719B-E6A2-41DE-8C58-26162438E6FC}" destId="{DD5BCC59-6780-4027-97EE-C591B9D1FA15}" srcOrd="16" destOrd="0" presId="urn:microsoft.com/office/officeart/2005/8/layout/radial6"/>
    <dgm:cxn modelId="{29A6E07B-5586-4676-9E06-CCF3F95769F2}" type="presParOf" srcId="{1B03719B-E6A2-41DE-8C58-26162438E6FC}" destId="{32B89DD8-F092-4640-8851-3415C9866881}" srcOrd="17" destOrd="0" presId="urn:microsoft.com/office/officeart/2005/8/layout/radial6"/>
    <dgm:cxn modelId="{5029CA84-E7B2-459D-95A0-4417235E4E2C}" type="presParOf" srcId="{1B03719B-E6A2-41DE-8C58-26162438E6FC}" destId="{66CD4B01-64B2-4D8F-8F9E-172057ECCD23}" srcOrd="18" destOrd="0" presId="urn:microsoft.com/office/officeart/2005/8/layout/radial6"/>
    <dgm:cxn modelId="{F14E888A-292D-4CD0-BA0A-31531EB98556}" type="presParOf" srcId="{1B03719B-E6A2-41DE-8C58-26162438E6FC}" destId="{67A2EAB3-975E-429F-B4EC-AC6F496FFDD2}" srcOrd="19" destOrd="0" presId="urn:microsoft.com/office/officeart/2005/8/layout/radial6"/>
    <dgm:cxn modelId="{0CF05B38-0E73-4202-943A-40C02F9F8223}" type="presParOf" srcId="{1B03719B-E6A2-41DE-8C58-26162438E6FC}" destId="{2D7112E3-88AF-4C79-B574-39943EE3F17E}" srcOrd="20" destOrd="0" presId="urn:microsoft.com/office/officeart/2005/8/layout/radial6"/>
    <dgm:cxn modelId="{AE1D9B22-FE93-4A9F-A392-C626286F082F}" type="presParOf" srcId="{1B03719B-E6A2-41DE-8C58-26162438E6FC}" destId="{2E71E0D1-D036-4E85-8C98-6ED29BD8545E}" srcOrd="21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8F39DC-CE0A-4202-BE56-6F31EB3AF4C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879A24-7F00-4414-8808-1056DE2FDF1B}">
      <dgm:prSet phldrT="[Текст]"/>
      <dgm:spPr/>
      <dgm:t>
        <a:bodyPr/>
        <a:lstStyle/>
        <a:p>
          <a:r>
            <a:rPr lang="ru-RU" dirty="0" smtClean="0"/>
            <a:t>Дети научились</a:t>
          </a:r>
          <a:endParaRPr lang="ru-RU" dirty="0"/>
        </a:p>
      </dgm:t>
    </dgm:pt>
    <dgm:pt modelId="{5CD07ED7-BEF4-4208-92EC-A5113A4E9E8D}" type="parTrans" cxnId="{494B0C32-C561-46EC-9682-F295FE30272A}">
      <dgm:prSet/>
      <dgm:spPr/>
      <dgm:t>
        <a:bodyPr/>
        <a:lstStyle/>
        <a:p>
          <a:endParaRPr lang="ru-RU"/>
        </a:p>
      </dgm:t>
    </dgm:pt>
    <dgm:pt modelId="{C4813689-9B4C-408B-9E46-004F669AD16E}" type="sibTrans" cxnId="{494B0C32-C561-46EC-9682-F295FE30272A}">
      <dgm:prSet/>
      <dgm:spPr/>
      <dgm:t>
        <a:bodyPr/>
        <a:lstStyle/>
        <a:p>
          <a:endParaRPr lang="ru-RU"/>
        </a:p>
      </dgm:t>
    </dgm:pt>
    <dgm:pt modelId="{F21E55F3-F246-4ED3-A86A-47B4AA0678F0}">
      <dgm:prSet phldrT="[Текст]"/>
      <dgm:spPr/>
      <dgm:t>
        <a:bodyPr/>
        <a:lstStyle/>
        <a:p>
          <a:r>
            <a:rPr lang="ru-RU" dirty="0" smtClean="0"/>
            <a:t>Возводить несложные постройки</a:t>
          </a:r>
          <a:endParaRPr lang="ru-RU" dirty="0"/>
        </a:p>
      </dgm:t>
    </dgm:pt>
    <dgm:pt modelId="{07E9D060-0D37-46C9-ACB9-656D83D922DD}" type="parTrans" cxnId="{72ECBC8D-EACC-47D0-ABE8-6C5863122B0A}">
      <dgm:prSet/>
      <dgm:spPr/>
      <dgm:t>
        <a:bodyPr/>
        <a:lstStyle/>
        <a:p>
          <a:endParaRPr lang="ru-RU"/>
        </a:p>
      </dgm:t>
    </dgm:pt>
    <dgm:pt modelId="{3BB37483-F531-4A1A-BA3C-BF16C0F6DD38}" type="sibTrans" cxnId="{72ECBC8D-EACC-47D0-ABE8-6C5863122B0A}">
      <dgm:prSet/>
      <dgm:spPr/>
      <dgm:t>
        <a:bodyPr/>
        <a:lstStyle/>
        <a:p>
          <a:endParaRPr lang="ru-RU"/>
        </a:p>
      </dgm:t>
    </dgm:pt>
    <dgm:pt modelId="{B2AE9328-01DE-4F09-9212-EB7FB015B3B0}">
      <dgm:prSet phldrT="[Текст]"/>
      <dgm:spPr/>
      <dgm:t>
        <a:bodyPr/>
        <a:lstStyle/>
        <a:p>
          <a:r>
            <a:rPr lang="ru-RU" dirty="0" smtClean="0"/>
            <a:t>Эмоционально откликаться на чтение, общение</a:t>
          </a:r>
          <a:endParaRPr lang="ru-RU" dirty="0"/>
        </a:p>
      </dgm:t>
    </dgm:pt>
    <dgm:pt modelId="{DAA7218A-C03E-47D6-929C-6D3C741D3F72}" type="parTrans" cxnId="{1BF06AE9-0AA5-4E24-B054-390FEDE9738E}">
      <dgm:prSet/>
      <dgm:spPr/>
      <dgm:t>
        <a:bodyPr/>
        <a:lstStyle/>
        <a:p>
          <a:endParaRPr lang="ru-RU"/>
        </a:p>
      </dgm:t>
    </dgm:pt>
    <dgm:pt modelId="{800B48C6-8DBD-47F1-9138-434DB5EB9E3E}" type="sibTrans" cxnId="{1BF06AE9-0AA5-4E24-B054-390FEDE9738E}">
      <dgm:prSet/>
      <dgm:spPr/>
      <dgm:t>
        <a:bodyPr/>
        <a:lstStyle/>
        <a:p>
          <a:endParaRPr lang="ru-RU"/>
        </a:p>
      </dgm:t>
    </dgm:pt>
    <dgm:pt modelId="{618FE8D7-EF70-472C-994E-C2D1D95D65CE}">
      <dgm:prSet phldrT="[Текст]"/>
      <dgm:spPr/>
      <dgm:t>
        <a:bodyPr/>
        <a:lstStyle/>
        <a:p>
          <a:r>
            <a:rPr lang="ru-RU" dirty="0" smtClean="0"/>
            <a:t>Слушать произведения, отвечать на вопросы</a:t>
          </a:r>
          <a:endParaRPr lang="ru-RU" dirty="0"/>
        </a:p>
      </dgm:t>
    </dgm:pt>
    <dgm:pt modelId="{97FAA84B-D32D-4AA8-86CA-75129B892057}" type="parTrans" cxnId="{46757D4D-C26B-4539-B387-BE59EC6C671F}">
      <dgm:prSet/>
      <dgm:spPr/>
      <dgm:t>
        <a:bodyPr/>
        <a:lstStyle/>
        <a:p>
          <a:endParaRPr lang="ru-RU"/>
        </a:p>
      </dgm:t>
    </dgm:pt>
    <dgm:pt modelId="{ADE916FC-2A2B-4027-9937-723C25094F67}" type="sibTrans" cxnId="{46757D4D-C26B-4539-B387-BE59EC6C671F}">
      <dgm:prSet/>
      <dgm:spPr/>
      <dgm:t>
        <a:bodyPr/>
        <a:lstStyle/>
        <a:p>
          <a:endParaRPr lang="ru-RU"/>
        </a:p>
      </dgm:t>
    </dgm:pt>
    <dgm:pt modelId="{105F6B9A-D428-4211-9B87-D8B57963E435}">
      <dgm:prSet phldrT="[Текст]"/>
      <dgm:spPr/>
      <dgm:t>
        <a:bodyPr/>
        <a:lstStyle/>
        <a:p>
          <a:r>
            <a:rPr lang="ru-RU" dirty="0" smtClean="0"/>
            <a:t>Проявлять инициативу в общении</a:t>
          </a:r>
          <a:endParaRPr lang="ru-RU" dirty="0"/>
        </a:p>
      </dgm:t>
    </dgm:pt>
    <dgm:pt modelId="{BB1D4C58-5A84-4FC1-A676-397DC154172C}" type="parTrans" cxnId="{8D785A3F-C4E9-4B12-8147-1A85FBCE6DC5}">
      <dgm:prSet/>
      <dgm:spPr/>
      <dgm:t>
        <a:bodyPr/>
        <a:lstStyle/>
        <a:p>
          <a:endParaRPr lang="ru-RU"/>
        </a:p>
      </dgm:t>
    </dgm:pt>
    <dgm:pt modelId="{78ACE079-DBBE-4C42-8F2B-76D4D1604645}" type="sibTrans" cxnId="{8D785A3F-C4E9-4B12-8147-1A85FBCE6DC5}">
      <dgm:prSet/>
      <dgm:spPr/>
      <dgm:t>
        <a:bodyPr/>
        <a:lstStyle/>
        <a:p>
          <a:endParaRPr lang="ru-RU"/>
        </a:p>
      </dgm:t>
    </dgm:pt>
    <dgm:pt modelId="{6D74CFC6-A474-45FD-A83C-07330E358473}">
      <dgm:prSet phldrT="[Текст]"/>
      <dgm:spPr/>
      <dgm:t>
        <a:bodyPr/>
        <a:lstStyle/>
        <a:p>
          <a:r>
            <a:rPr lang="ru-RU" dirty="0" smtClean="0"/>
            <a:t>Участвуют в театральных играх</a:t>
          </a:r>
          <a:endParaRPr lang="ru-RU" dirty="0"/>
        </a:p>
      </dgm:t>
    </dgm:pt>
    <dgm:pt modelId="{7AD4463A-080A-4C19-A964-1A55E5366319}" type="parTrans" cxnId="{BC016C02-59F2-4CD0-BBE0-C21E37D2E5A5}">
      <dgm:prSet/>
      <dgm:spPr/>
      <dgm:t>
        <a:bodyPr/>
        <a:lstStyle/>
        <a:p>
          <a:endParaRPr lang="ru-RU"/>
        </a:p>
      </dgm:t>
    </dgm:pt>
    <dgm:pt modelId="{E41365A1-6441-4542-A5E5-A0C5C4BF31CF}" type="sibTrans" cxnId="{BC016C02-59F2-4CD0-BBE0-C21E37D2E5A5}">
      <dgm:prSet/>
      <dgm:spPr/>
      <dgm:t>
        <a:bodyPr/>
        <a:lstStyle/>
        <a:p>
          <a:endParaRPr lang="ru-RU"/>
        </a:p>
      </dgm:t>
    </dgm:pt>
    <dgm:pt modelId="{D4E8BE82-E0BC-4A9E-9E6D-082CCE54001A}">
      <dgm:prSet phldrT="[Текст]"/>
      <dgm:spPr/>
      <dgm:t>
        <a:bodyPr/>
        <a:lstStyle/>
        <a:p>
          <a:r>
            <a:rPr lang="ru-RU" dirty="0" smtClean="0"/>
            <a:t>Использовать формы этикета</a:t>
          </a:r>
          <a:endParaRPr lang="ru-RU" dirty="0"/>
        </a:p>
      </dgm:t>
    </dgm:pt>
    <dgm:pt modelId="{260278D3-D3D3-4771-8C1D-6B7DBA3BC906}" type="parTrans" cxnId="{DDF37420-6E06-4CA4-ADA2-F691A8EC02AB}">
      <dgm:prSet/>
      <dgm:spPr/>
      <dgm:t>
        <a:bodyPr/>
        <a:lstStyle/>
        <a:p>
          <a:endParaRPr lang="ru-RU"/>
        </a:p>
      </dgm:t>
    </dgm:pt>
    <dgm:pt modelId="{2BAA9BB4-4FA3-4029-9F1C-E57F69DF1324}" type="sibTrans" cxnId="{DDF37420-6E06-4CA4-ADA2-F691A8EC02AB}">
      <dgm:prSet/>
      <dgm:spPr/>
      <dgm:t>
        <a:bodyPr/>
        <a:lstStyle/>
        <a:p>
          <a:endParaRPr lang="ru-RU"/>
        </a:p>
      </dgm:t>
    </dgm:pt>
    <dgm:pt modelId="{5758BDD2-CA87-46D8-A9A3-068C0617F02A}" type="pres">
      <dgm:prSet presAssocID="{188F39DC-CE0A-4202-BE56-6F31EB3AF4C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F7648D-3202-416C-B13C-EF3EA89C7E39}" type="pres">
      <dgm:prSet presAssocID="{07879A24-7F00-4414-8808-1056DE2FDF1B}" presName="centerShape" presStyleLbl="node0" presStyleIdx="0" presStyleCnt="1" custLinFactNeighborX="460" custLinFactNeighborY="-1347"/>
      <dgm:spPr/>
      <dgm:t>
        <a:bodyPr/>
        <a:lstStyle/>
        <a:p>
          <a:endParaRPr lang="ru-RU"/>
        </a:p>
      </dgm:t>
    </dgm:pt>
    <dgm:pt modelId="{EC62273E-D278-453A-AE28-6766371B3A84}" type="pres">
      <dgm:prSet presAssocID="{F21E55F3-F246-4ED3-A86A-47B4AA0678F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4A7902-2ED4-446F-A428-4A9F81827310}" type="pres">
      <dgm:prSet presAssocID="{F21E55F3-F246-4ED3-A86A-47B4AA0678F0}" presName="dummy" presStyleCnt="0"/>
      <dgm:spPr/>
    </dgm:pt>
    <dgm:pt modelId="{63B68235-E416-4B8A-A722-B8889BD1F230}" type="pres">
      <dgm:prSet presAssocID="{3BB37483-F531-4A1A-BA3C-BF16C0F6DD3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BB7933B0-6B9A-4B11-AA22-910B418AEB49}" type="pres">
      <dgm:prSet presAssocID="{B2AE9328-01DE-4F09-9212-EB7FB015B3B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6B514A-2469-49CB-9A1B-C54D1DAD0E65}" type="pres">
      <dgm:prSet presAssocID="{B2AE9328-01DE-4F09-9212-EB7FB015B3B0}" presName="dummy" presStyleCnt="0"/>
      <dgm:spPr/>
    </dgm:pt>
    <dgm:pt modelId="{013631F9-62C7-480B-AC33-618427E42208}" type="pres">
      <dgm:prSet presAssocID="{800B48C6-8DBD-47F1-9138-434DB5EB9E3E}" presName="sibTrans" presStyleLbl="sibTrans2D1" presStyleIdx="1" presStyleCnt="6"/>
      <dgm:spPr/>
      <dgm:t>
        <a:bodyPr/>
        <a:lstStyle/>
        <a:p>
          <a:endParaRPr lang="ru-RU"/>
        </a:p>
      </dgm:t>
    </dgm:pt>
    <dgm:pt modelId="{FEC374A9-630A-4718-87B6-51A21E7E422F}" type="pres">
      <dgm:prSet presAssocID="{618FE8D7-EF70-472C-994E-C2D1D95D65C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6729C-9614-4154-8C7D-0EA91BEF9C43}" type="pres">
      <dgm:prSet presAssocID="{618FE8D7-EF70-472C-994E-C2D1D95D65CE}" presName="dummy" presStyleCnt="0"/>
      <dgm:spPr/>
    </dgm:pt>
    <dgm:pt modelId="{EA2A820D-9DBA-47F8-B206-75F5420FE3DD}" type="pres">
      <dgm:prSet presAssocID="{ADE916FC-2A2B-4027-9937-723C25094F67}" presName="sibTrans" presStyleLbl="sibTrans2D1" presStyleIdx="2" presStyleCnt="6"/>
      <dgm:spPr/>
      <dgm:t>
        <a:bodyPr/>
        <a:lstStyle/>
        <a:p>
          <a:endParaRPr lang="ru-RU"/>
        </a:p>
      </dgm:t>
    </dgm:pt>
    <dgm:pt modelId="{BDE3E955-0DED-4F62-A304-C43543D8A612}" type="pres">
      <dgm:prSet presAssocID="{105F6B9A-D428-4211-9B87-D8B57963E43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01EC3D-2A84-4F59-82DB-A583B6B34571}" type="pres">
      <dgm:prSet presAssocID="{105F6B9A-D428-4211-9B87-D8B57963E435}" presName="dummy" presStyleCnt="0"/>
      <dgm:spPr/>
    </dgm:pt>
    <dgm:pt modelId="{C214868A-C8CC-429A-890F-2E7D4B06623F}" type="pres">
      <dgm:prSet presAssocID="{78ACE079-DBBE-4C42-8F2B-76D4D1604645}" presName="sibTrans" presStyleLbl="sibTrans2D1" presStyleIdx="3" presStyleCnt="6"/>
      <dgm:spPr/>
      <dgm:t>
        <a:bodyPr/>
        <a:lstStyle/>
        <a:p>
          <a:endParaRPr lang="ru-RU"/>
        </a:p>
      </dgm:t>
    </dgm:pt>
    <dgm:pt modelId="{1F17657A-2354-4548-BB4B-F91EBE7E59A1}" type="pres">
      <dgm:prSet presAssocID="{6D74CFC6-A474-45FD-A83C-07330E35847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F02FBF-8BCC-4977-9F04-D0AE84885FD5}" type="pres">
      <dgm:prSet presAssocID="{6D74CFC6-A474-45FD-A83C-07330E358473}" presName="dummy" presStyleCnt="0"/>
      <dgm:spPr/>
    </dgm:pt>
    <dgm:pt modelId="{16C9E9FC-5FE3-45A9-A33E-D571F9616B80}" type="pres">
      <dgm:prSet presAssocID="{E41365A1-6441-4542-A5E5-A0C5C4BF31CF}" presName="sibTrans" presStyleLbl="sibTrans2D1" presStyleIdx="4" presStyleCnt="6"/>
      <dgm:spPr/>
      <dgm:t>
        <a:bodyPr/>
        <a:lstStyle/>
        <a:p>
          <a:endParaRPr lang="ru-RU"/>
        </a:p>
      </dgm:t>
    </dgm:pt>
    <dgm:pt modelId="{05179C60-F08F-4726-AE4E-A740E3FA9A8E}" type="pres">
      <dgm:prSet presAssocID="{D4E8BE82-E0BC-4A9E-9E6D-082CCE54001A}" presName="node" presStyleLbl="node1" presStyleIdx="5" presStyleCnt="6" custRadScaleRad="102633" custRadScaleInc="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27795-3C37-4947-A7D1-4AF1692C8BE4}" type="pres">
      <dgm:prSet presAssocID="{D4E8BE82-E0BC-4A9E-9E6D-082CCE54001A}" presName="dummy" presStyleCnt="0"/>
      <dgm:spPr/>
    </dgm:pt>
    <dgm:pt modelId="{DE68EA28-6019-4960-817E-B46A4F610FA1}" type="pres">
      <dgm:prSet presAssocID="{2BAA9BB4-4FA3-4029-9F1C-E57F69DF1324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DDF37420-6E06-4CA4-ADA2-F691A8EC02AB}" srcId="{07879A24-7F00-4414-8808-1056DE2FDF1B}" destId="{D4E8BE82-E0BC-4A9E-9E6D-082CCE54001A}" srcOrd="5" destOrd="0" parTransId="{260278D3-D3D3-4771-8C1D-6B7DBA3BC906}" sibTransId="{2BAA9BB4-4FA3-4029-9F1C-E57F69DF1324}"/>
    <dgm:cxn modelId="{97908C1E-4F88-4A69-921D-8678B91749E4}" type="presOf" srcId="{07879A24-7F00-4414-8808-1056DE2FDF1B}" destId="{3AF7648D-3202-416C-B13C-EF3EA89C7E39}" srcOrd="0" destOrd="0" presId="urn:microsoft.com/office/officeart/2005/8/layout/radial6"/>
    <dgm:cxn modelId="{61B87CD4-8F40-4B6E-82D3-A8E9AB145BFA}" type="presOf" srcId="{618FE8D7-EF70-472C-994E-C2D1D95D65CE}" destId="{FEC374A9-630A-4718-87B6-51A21E7E422F}" srcOrd="0" destOrd="0" presId="urn:microsoft.com/office/officeart/2005/8/layout/radial6"/>
    <dgm:cxn modelId="{46757D4D-C26B-4539-B387-BE59EC6C671F}" srcId="{07879A24-7F00-4414-8808-1056DE2FDF1B}" destId="{618FE8D7-EF70-472C-994E-C2D1D95D65CE}" srcOrd="2" destOrd="0" parTransId="{97FAA84B-D32D-4AA8-86CA-75129B892057}" sibTransId="{ADE916FC-2A2B-4027-9937-723C25094F67}"/>
    <dgm:cxn modelId="{DC2F4F60-AA79-48C1-9E8B-214F3C54154B}" type="presOf" srcId="{6D74CFC6-A474-45FD-A83C-07330E358473}" destId="{1F17657A-2354-4548-BB4B-F91EBE7E59A1}" srcOrd="0" destOrd="0" presId="urn:microsoft.com/office/officeart/2005/8/layout/radial6"/>
    <dgm:cxn modelId="{8D785A3F-C4E9-4B12-8147-1A85FBCE6DC5}" srcId="{07879A24-7F00-4414-8808-1056DE2FDF1B}" destId="{105F6B9A-D428-4211-9B87-D8B57963E435}" srcOrd="3" destOrd="0" parTransId="{BB1D4C58-5A84-4FC1-A676-397DC154172C}" sibTransId="{78ACE079-DBBE-4C42-8F2B-76D4D1604645}"/>
    <dgm:cxn modelId="{BC016C02-59F2-4CD0-BBE0-C21E37D2E5A5}" srcId="{07879A24-7F00-4414-8808-1056DE2FDF1B}" destId="{6D74CFC6-A474-45FD-A83C-07330E358473}" srcOrd="4" destOrd="0" parTransId="{7AD4463A-080A-4C19-A964-1A55E5366319}" sibTransId="{E41365A1-6441-4542-A5E5-A0C5C4BF31CF}"/>
    <dgm:cxn modelId="{F8A2905A-E88D-49CF-8F05-7210593A7711}" type="presOf" srcId="{E41365A1-6441-4542-A5E5-A0C5C4BF31CF}" destId="{16C9E9FC-5FE3-45A9-A33E-D571F9616B80}" srcOrd="0" destOrd="0" presId="urn:microsoft.com/office/officeart/2005/8/layout/radial6"/>
    <dgm:cxn modelId="{72ECBC8D-EACC-47D0-ABE8-6C5863122B0A}" srcId="{07879A24-7F00-4414-8808-1056DE2FDF1B}" destId="{F21E55F3-F246-4ED3-A86A-47B4AA0678F0}" srcOrd="0" destOrd="0" parTransId="{07E9D060-0D37-46C9-ACB9-656D83D922DD}" sibTransId="{3BB37483-F531-4A1A-BA3C-BF16C0F6DD38}"/>
    <dgm:cxn modelId="{7436AF48-8A33-4AD9-929E-814F7E5324AA}" type="presOf" srcId="{800B48C6-8DBD-47F1-9138-434DB5EB9E3E}" destId="{013631F9-62C7-480B-AC33-618427E42208}" srcOrd="0" destOrd="0" presId="urn:microsoft.com/office/officeart/2005/8/layout/radial6"/>
    <dgm:cxn modelId="{1BF06AE9-0AA5-4E24-B054-390FEDE9738E}" srcId="{07879A24-7F00-4414-8808-1056DE2FDF1B}" destId="{B2AE9328-01DE-4F09-9212-EB7FB015B3B0}" srcOrd="1" destOrd="0" parTransId="{DAA7218A-C03E-47D6-929C-6D3C741D3F72}" sibTransId="{800B48C6-8DBD-47F1-9138-434DB5EB9E3E}"/>
    <dgm:cxn modelId="{494B0C32-C561-46EC-9682-F295FE30272A}" srcId="{188F39DC-CE0A-4202-BE56-6F31EB3AF4CF}" destId="{07879A24-7F00-4414-8808-1056DE2FDF1B}" srcOrd="0" destOrd="0" parTransId="{5CD07ED7-BEF4-4208-92EC-A5113A4E9E8D}" sibTransId="{C4813689-9B4C-408B-9E46-004F669AD16E}"/>
    <dgm:cxn modelId="{D62589E0-8901-41DF-8552-83B94CBAE019}" type="presOf" srcId="{3BB37483-F531-4A1A-BA3C-BF16C0F6DD38}" destId="{63B68235-E416-4B8A-A722-B8889BD1F230}" srcOrd="0" destOrd="0" presId="urn:microsoft.com/office/officeart/2005/8/layout/radial6"/>
    <dgm:cxn modelId="{C76F9EC2-DBED-4CA4-AA1A-620FE9ADE1DF}" type="presOf" srcId="{188F39DC-CE0A-4202-BE56-6F31EB3AF4CF}" destId="{5758BDD2-CA87-46D8-A9A3-068C0617F02A}" srcOrd="0" destOrd="0" presId="urn:microsoft.com/office/officeart/2005/8/layout/radial6"/>
    <dgm:cxn modelId="{9A6665FF-1808-4758-8A01-CFDDA93E22CD}" type="presOf" srcId="{B2AE9328-01DE-4F09-9212-EB7FB015B3B0}" destId="{BB7933B0-6B9A-4B11-AA22-910B418AEB49}" srcOrd="0" destOrd="0" presId="urn:microsoft.com/office/officeart/2005/8/layout/radial6"/>
    <dgm:cxn modelId="{EFFB4ED8-14EA-4A1A-B2AC-DA4799CABE36}" type="presOf" srcId="{2BAA9BB4-4FA3-4029-9F1C-E57F69DF1324}" destId="{DE68EA28-6019-4960-817E-B46A4F610FA1}" srcOrd="0" destOrd="0" presId="urn:microsoft.com/office/officeart/2005/8/layout/radial6"/>
    <dgm:cxn modelId="{F95E40ED-A787-4D1A-9060-AB27402A9DEA}" type="presOf" srcId="{D4E8BE82-E0BC-4A9E-9E6D-082CCE54001A}" destId="{05179C60-F08F-4726-AE4E-A740E3FA9A8E}" srcOrd="0" destOrd="0" presId="urn:microsoft.com/office/officeart/2005/8/layout/radial6"/>
    <dgm:cxn modelId="{80F75615-04BA-40F8-80BE-C8E3CC2F3DD4}" type="presOf" srcId="{105F6B9A-D428-4211-9B87-D8B57963E435}" destId="{BDE3E955-0DED-4F62-A304-C43543D8A612}" srcOrd="0" destOrd="0" presId="urn:microsoft.com/office/officeart/2005/8/layout/radial6"/>
    <dgm:cxn modelId="{F5A726EB-E0D4-499C-A34D-55441B11B83C}" type="presOf" srcId="{ADE916FC-2A2B-4027-9937-723C25094F67}" destId="{EA2A820D-9DBA-47F8-B206-75F5420FE3DD}" srcOrd="0" destOrd="0" presId="urn:microsoft.com/office/officeart/2005/8/layout/radial6"/>
    <dgm:cxn modelId="{3076C46A-50EE-4027-A77D-87ACD6A7DF35}" type="presOf" srcId="{78ACE079-DBBE-4C42-8F2B-76D4D1604645}" destId="{C214868A-C8CC-429A-890F-2E7D4B06623F}" srcOrd="0" destOrd="0" presId="urn:microsoft.com/office/officeart/2005/8/layout/radial6"/>
    <dgm:cxn modelId="{83C53A31-2877-45D8-8652-A16F641F0D2C}" type="presOf" srcId="{F21E55F3-F246-4ED3-A86A-47B4AA0678F0}" destId="{EC62273E-D278-453A-AE28-6766371B3A84}" srcOrd="0" destOrd="0" presId="urn:microsoft.com/office/officeart/2005/8/layout/radial6"/>
    <dgm:cxn modelId="{656DAB52-98F0-4056-93D9-91C2E7BBC67A}" type="presParOf" srcId="{5758BDD2-CA87-46D8-A9A3-068C0617F02A}" destId="{3AF7648D-3202-416C-B13C-EF3EA89C7E39}" srcOrd="0" destOrd="0" presId="urn:microsoft.com/office/officeart/2005/8/layout/radial6"/>
    <dgm:cxn modelId="{24E1940B-2577-4374-A366-971CAE2BD537}" type="presParOf" srcId="{5758BDD2-CA87-46D8-A9A3-068C0617F02A}" destId="{EC62273E-D278-453A-AE28-6766371B3A84}" srcOrd="1" destOrd="0" presId="urn:microsoft.com/office/officeart/2005/8/layout/radial6"/>
    <dgm:cxn modelId="{036A7931-8277-4A55-90E3-E625E28366AE}" type="presParOf" srcId="{5758BDD2-CA87-46D8-A9A3-068C0617F02A}" destId="{F04A7902-2ED4-446F-A428-4A9F81827310}" srcOrd="2" destOrd="0" presId="urn:microsoft.com/office/officeart/2005/8/layout/radial6"/>
    <dgm:cxn modelId="{4A57FC54-03E9-4E36-829B-63DA07C936E9}" type="presParOf" srcId="{5758BDD2-CA87-46D8-A9A3-068C0617F02A}" destId="{63B68235-E416-4B8A-A722-B8889BD1F230}" srcOrd="3" destOrd="0" presId="urn:microsoft.com/office/officeart/2005/8/layout/radial6"/>
    <dgm:cxn modelId="{EE3C563E-F8A8-4C62-8FCE-C325EDE77A5D}" type="presParOf" srcId="{5758BDD2-CA87-46D8-A9A3-068C0617F02A}" destId="{BB7933B0-6B9A-4B11-AA22-910B418AEB49}" srcOrd="4" destOrd="0" presId="urn:microsoft.com/office/officeart/2005/8/layout/radial6"/>
    <dgm:cxn modelId="{2BD8647B-A21B-4BFB-BB0F-8EA356612FDB}" type="presParOf" srcId="{5758BDD2-CA87-46D8-A9A3-068C0617F02A}" destId="{E46B514A-2469-49CB-9A1B-C54D1DAD0E65}" srcOrd="5" destOrd="0" presId="urn:microsoft.com/office/officeart/2005/8/layout/radial6"/>
    <dgm:cxn modelId="{35D16BBB-3F42-40CF-8AF3-7215094E5AE0}" type="presParOf" srcId="{5758BDD2-CA87-46D8-A9A3-068C0617F02A}" destId="{013631F9-62C7-480B-AC33-618427E42208}" srcOrd="6" destOrd="0" presId="urn:microsoft.com/office/officeart/2005/8/layout/radial6"/>
    <dgm:cxn modelId="{9F7C5709-921B-4D0F-99F3-3699533DD993}" type="presParOf" srcId="{5758BDD2-CA87-46D8-A9A3-068C0617F02A}" destId="{FEC374A9-630A-4718-87B6-51A21E7E422F}" srcOrd="7" destOrd="0" presId="urn:microsoft.com/office/officeart/2005/8/layout/radial6"/>
    <dgm:cxn modelId="{A3F603D3-10D8-4036-AF08-342BD1ED549E}" type="presParOf" srcId="{5758BDD2-CA87-46D8-A9A3-068C0617F02A}" destId="{5DE6729C-9614-4154-8C7D-0EA91BEF9C43}" srcOrd="8" destOrd="0" presId="urn:microsoft.com/office/officeart/2005/8/layout/radial6"/>
    <dgm:cxn modelId="{DBB4B62D-9F8D-4E5F-A7ED-5E64085BDF54}" type="presParOf" srcId="{5758BDD2-CA87-46D8-A9A3-068C0617F02A}" destId="{EA2A820D-9DBA-47F8-B206-75F5420FE3DD}" srcOrd="9" destOrd="0" presId="urn:microsoft.com/office/officeart/2005/8/layout/radial6"/>
    <dgm:cxn modelId="{6C577924-03BE-4FF0-81B8-10621ADF6184}" type="presParOf" srcId="{5758BDD2-CA87-46D8-A9A3-068C0617F02A}" destId="{BDE3E955-0DED-4F62-A304-C43543D8A612}" srcOrd="10" destOrd="0" presId="urn:microsoft.com/office/officeart/2005/8/layout/radial6"/>
    <dgm:cxn modelId="{C01E8C4C-F732-4D93-B0AE-7BF23F88E7ED}" type="presParOf" srcId="{5758BDD2-CA87-46D8-A9A3-068C0617F02A}" destId="{9301EC3D-2A84-4F59-82DB-A583B6B34571}" srcOrd="11" destOrd="0" presId="urn:microsoft.com/office/officeart/2005/8/layout/radial6"/>
    <dgm:cxn modelId="{346BDF60-7FC2-4D93-916D-1C4151A8DB71}" type="presParOf" srcId="{5758BDD2-CA87-46D8-A9A3-068C0617F02A}" destId="{C214868A-C8CC-429A-890F-2E7D4B06623F}" srcOrd="12" destOrd="0" presId="urn:microsoft.com/office/officeart/2005/8/layout/radial6"/>
    <dgm:cxn modelId="{D40DC589-8983-40E8-BF08-96CD7D2B487F}" type="presParOf" srcId="{5758BDD2-CA87-46D8-A9A3-068C0617F02A}" destId="{1F17657A-2354-4548-BB4B-F91EBE7E59A1}" srcOrd="13" destOrd="0" presId="urn:microsoft.com/office/officeart/2005/8/layout/radial6"/>
    <dgm:cxn modelId="{0FF9C750-72E9-4E4B-B2D4-FDF997F7D7C3}" type="presParOf" srcId="{5758BDD2-CA87-46D8-A9A3-068C0617F02A}" destId="{A9F02FBF-8BCC-4977-9F04-D0AE84885FD5}" srcOrd="14" destOrd="0" presId="urn:microsoft.com/office/officeart/2005/8/layout/radial6"/>
    <dgm:cxn modelId="{3B3437CE-E6CA-4D31-A8DC-7903478700F4}" type="presParOf" srcId="{5758BDD2-CA87-46D8-A9A3-068C0617F02A}" destId="{16C9E9FC-5FE3-45A9-A33E-D571F9616B80}" srcOrd="15" destOrd="0" presId="urn:microsoft.com/office/officeart/2005/8/layout/radial6"/>
    <dgm:cxn modelId="{6877929C-E211-4470-8960-37B03B619081}" type="presParOf" srcId="{5758BDD2-CA87-46D8-A9A3-068C0617F02A}" destId="{05179C60-F08F-4726-AE4E-A740E3FA9A8E}" srcOrd="16" destOrd="0" presId="urn:microsoft.com/office/officeart/2005/8/layout/radial6"/>
    <dgm:cxn modelId="{43E9C7EE-296F-418D-99DC-B95D14BB96CA}" type="presParOf" srcId="{5758BDD2-CA87-46D8-A9A3-068C0617F02A}" destId="{B6327795-3C37-4947-A7D1-4AF1692C8BE4}" srcOrd="17" destOrd="0" presId="urn:microsoft.com/office/officeart/2005/8/layout/radial6"/>
    <dgm:cxn modelId="{13A343E2-083E-4B2E-AA5B-F2ABA1E0DB86}" type="presParOf" srcId="{5758BDD2-CA87-46D8-A9A3-068C0617F02A}" destId="{DE68EA28-6019-4960-817E-B46A4F610FA1}" srcOrd="18" destOrd="0" presId="urn:microsoft.com/office/officeart/2005/8/layout/radial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A834E5-CF65-4FF9-A3EA-056D1CAFEAD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7858D5-0544-49FF-8125-4AB26241F02A}">
      <dgm:prSet phldrT="[Текст]"/>
      <dgm:spPr/>
      <dgm:t>
        <a:bodyPr/>
        <a:lstStyle/>
        <a:p>
          <a:r>
            <a:rPr lang="ru-RU" dirty="0" smtClean="0"/>
            <a:t>Дети научились</a:t>
          </a:r>
          <a:endParaRPr lang="ru-RU" dirty="0"/>
        </a:p>
      </dgm:t>
    </dgm:pt>
    <dgm:pt modelId="{34FA7997-65E0-4056-B2A7-443EC566FFD7}" type="parTrans" cxnId="{6A47FA84-ACA6-4297-9376-E0733A5E307A}">
      <dgm:prSet/>
      <dgm:spPr/>
      <dgm:t>
        <a:bodyPr/>
        <a:lstStyle/>
        <a:p>
          <a:endParaRPr lang="ru-RU"/>
        </a:p>
      </dgm:t>
    </dgm:pt>
    <dgm:pt modelId="{FE7CE165-4E94-49FE-8D37-D1D9CFBE465C}" type="sibTrans" cxnId="{6A47FA84-ACA6-4297-9376-E0733A5E307A}">
      <dgm:prSet/>
      <dgm:spPr/>
      <dgm:t>
        <a:bodyPr/>
        <a:lstStyle/>
        <a:p>
          <a:endParaRPr lang="ru-RU"/>
        </a:p>
      </dgm:t>
    </dgm:pt>
    <dgm:pt modelId="{FA772DF2-0E12-4937-81AA-B79C2EBCB8B4}">
      <dgm:prSet phldrT="[Текст]" custT="1"/>
      <dgm:spPr/>
      <dgm:t>
        <a:bodyPr/>
        <a:lstStyle/>
        <a:p>
          <a:r>
            <a:rPr lang="ru-RU" sz="1200" dirty="0" smtClean="0"/>
            <a:t>Знакомые с профессиями родителей и сотрудников дет.сада</a:t>
          </a:r>
          <a:endParaRPr lang="ru-RU" sz="1200" dirty="0"/>
        </a:p>
      </dgm:t>
    </dgm:pt>
    <dgm:pt modelId="{B4730BDF-DB77-4A41-8627-790F30FFA925}" type="parTrans" cxnId="{E5D0A918-4902-466D-B326-2DBDEEA6D39D}">
      <dgm:prSet/>
      <dgm:spPr/>
      <dgm:t>
        <a:bodyPr/>
        <a:lstStyle/>
        <a:p>
          <a:endParaRPr lang="ru-RU"/>
        </a:p>
      </dgm:t>
    </dgm:pt>
    <dgm:pt modelId="{15AEF265-6A40-492F-9B2A-B27A0C9BD690}" type="sibTrans" cxnId="{E5D0A918-4902-466D-B326-2DBDEEA6D39D}">
      <dgm:prSet/>
      <dgm:spPr/>
      <dgm:t>
        <a:bodyPr/>
        <a:lstStyle/>
        <a:p>
          <a:endParaRPr lang="ru-RU"/>
        </a:p>
      </dgm:t>
    </dgm:pt>
    <dgm:pt modelId="{B02CA913-4195-41F2-AC9B-097291593204}">
      <dgm:prSet phldrT="[Текст]" custT="1"/>
      <dgm:spPr/>
      <dgm:t>
        <a:bodyPr/>
        <a:lstStyle/>
        <a:p>
          <a:r>
            <a:rPr lang="ru-RU" sz="1400" dirty="0" smtClean="0"/>
            <a:t>Отражать сюжеты в играх</a:t>
          </a:r>
          <a:endParaRPr lang="ru-RU" sz="1400" dirty="0"/>
        </a:p>
      </dgm:t>
    </dgm:pt>
    <dgm:pt modelId="{8EA48789-D070-4B7A-AF1B-E353D1E08073}" type="parTrans" cxnId="{5EABC258-D89C-44BA-BC81-BA6C595D3F54}">
      <dgm:prSet/>
      <dgm:spPr/>
      <dgm:t>
        <a:bodyPr/>
        <a:lstStyle/>
        <a:p>
          <a:endParaRPr lang="ru-RU"/>
        </a:p>
      </dgm:t>
    </dgm:pt>
    <dgm:pt modelId="{21995766-03DB-4FA1-BBD6-9E3868914E17}" type="sibTrans" cxnId="{5EABC258-D89C-44BA-BC81-BA6C595D3F54}">
      <dgm:prSet/>
      <dgm:spPr/>
      <dgm:t>
        <a:bodyPr/>
        <a:lstStyle/>
        <a:p>
          <a:endParaRPr lang="ru-RU"/>
        </a:p>
      </dgm:t>
    </dgm:pt>
    <dgm:pt modelId="{1268B96F-A2DA-41CE-9A4C-1E85DA83BE60}">
      <dgm:prSet phldrT="[Текст]" custT="1"/>
      <dgm:spPr/>
      <dgm:t>
        <a:bodyPr/>
        <a:lstStyle/>
        <a:p>
          <a:r>
            <a:rPr lang="ru-RU" sz="1400" dirty="0" smtClean="0"/>
            <a:t>Знают о назначении светофора</a:t>
          </a:r>
          <a:endParaRPr lang="ru-RU" sz="1400" dirty="0"/>
        </a:p>
      </dgm:t>
    </dgm:pt>
    <dgm:pt modelId="{20E1AB83-3B60-4B68-9E8E-274B6B2F1D5B}" type="parTrans" cxnId="{7F03072E-87ED-4102-9308-19A1937E1611}">
      <dgm:prSet/>
      <dgm:spPr/>
      <dgm:t>
        <a:bodyPr/>
        <a:lstStyle/>
        <a:p>
          <a:endParaRPr lang="ru-RU"/>
        </a:p>
      </dgm:t>
    </dgm:pt>
    <dgm:pt modelId="{D4BF640B-6D7D-425D-ACFA-CAC0E5CB09F6}" type="sibTrans" cxnId="{7F03072E-87ED-4102-9308-19A1937E1611}">
      <dgm:prSet/>
      <dgm:spPr/>
      <dgm:t>
        <a:bodyPr/>
        <a:lstStyle/>
        <a:p>
          <a:endParaRPr lang="ru-RU"/>
        </a:p>
      </dgm:t>
    </dgm:pt>
    <dgm:pt modelId="{7B55E7EE-2F54-4E85-935B-31E7D479B432}">
      <dgm:prSet phldrT="[Текст]" custT="1"/>
      <dgm:spPr/>
      <dgm:t>
        <a:bodyPr/>
        <a:lstStyle/>
        <a:p>
          <a:r>
            <a:rPr lang="ru-RU" sz="1400" dirty="0" smtClean="0"/>
            <a:t>Стремятся к самостоятельности в самообслуживании</a:t>
          </a:r>
          <a:endParaRPr lang="ru-RU" sz="1400" dirty="0"/>
        </a:p>
      </dgm:t>
    </dgm:pt>
    <dgm:pt modelId="{EC234A03-3145-4DDC-9B36-8369FFE44B67}" type="parTrans" cxnId="{311B80CC-4E95-4B0F-8FE6-FBF6594155FF}">
      <dgm:prSet/>
      <dgm:spPr/>
      <dgm:t>
        <a:bodyPr/>
        <a:lstStyle/>
        <a:p>
          <a:endParaRPr lang="ru-RU"/>
        </a:p>
      </dgm:t>
    </dgm:pt>
    <dgm:pt modelId="{CE234741-65D1-4CBF-8D48-8062AF6BD5FA}" type="sibTrans" cxnId="{311B80CC-4E95-4B0F-8FE6-FBF6594155FF}">
      <dgm:prSet/>
      <dgm:spPr/>
      <dgm:t>
        <a:bodyPr/>
        <a:lstStyle/>
        <a:p>
          <a:endParaRPr lang="ru-RU"/>
        </a:p>
      </dgm:t>
    </dgm:pt>
    <dgm:pt modelId="{14AC66CE-8F0D-460D-B652-FA106211B172}">
      <dgm:prSet phldrT="[Текст]" custT="1"/>
      <dgm:spPr/>
      <dgm:t>
        <a:bodyPr/>
        <a:lstStyle/>
        <a:p>
          <a:r>
            <a:rPr lang="ru-RU" sz="1400" dirty="0" smtClean="0"/>
            <a:t>Вступают в ролевой диалог</a:t>
          </a:r>
          <a:endParaRPr lang="ru-RU" sz="1400" dirty="0"/>
        </a:p>
      </dgm:t>
    </dgm:pt>
    <dgm:pt modelId="{BCF753E8-2E2F-4E41-B1E6-61ED431FFAFF}" type="parTrans" cxnId="{200F16AC-E4B3-4164-B945-CC7AD6CFB042}">
      <dgm:prSet/>
      <dgm:spPr/>
      <dgm:t>
        <a:bodyPr/>
        <a:lstStyle/>
        <a:p>
          <a:endParaRPr lang="ru-RU"/>
        </a:p>
      </dgm:t>
    </dgm:pt>
    <dgm:pt modelId="{04611881-3B71-442E-96DD-E594935F3242}" type="sibTrans" cxnId="{200F16AC-E4B3-4164-B945-CC7AD6CFB042}">
      <dgm:prSet/>
      <dgm:spPr/>
      <dgm:t>
        <a:bodyPr/>
        <a:lstStyle/>
        <a:p>
          <a:endParaRPr lang="ru-RU"/>
        </a:p>
      </dgm:t>
    </dgm:pt>
    <dgm:pt modelId="{DCE34E57-27AC-4B78-BE7C-759E127DD81A}">
      <dgm:prSet phldrT="[Текст]" custT="1"/>
      <dgm:spPr/>
      <dgm:t>
        <a:bodyPr/>
        <a:lstStyle/>
        <a:p>
          <a:r>
            <a:rPr lang="ru-RU" sz="1400" dirty="0" smtClean="0"/>
            <a:t>Знают составные части транспорта</a:t>
          </a:r>
          <a:endParaRPr lang="ru-RU" sz="1400" dirty="0"/>
        </a:p>
      </dgm:t>
    </dgm:pt>
    <dgm:pt modelId="{7F82B522-5ACA-428F-A852-7D45F9C4E5A2}" type="parTrans" cxnId="{1ECDC8E7-7086-4642-A980-A88BDABEA342}">
      <dgm:prSet/>
      <dgm:spPr/>
      <dgm:t>
        <a:bodyPr/>
        <a:lstStyle/>
        <a:p>
          <a:endParaRPr lang="ru-RU"/>
        </a:p>
      </dgm:t>
    </dgm:pt>
    <dgm:pt modelId="{4C0ED12A-7A1C-4DC8-94B4-8B9F9241CCAF}" type="sibTrans" cxnId="{1ECDC8E7-7086-4642-A980-A88BDABEA342}">
      <dgm:prSet/>
      <dgm:spPr/>
      <dgm:t>
        <a:bodyPr/>
        <a:lstStyle/>
        <a:p>
          <a:endParaRPr lang="ru-RU"/>
        </a:p>
      </dgm:t>
    </dgm:pt>
    <dgm:pt modelId="{3AD00B3C-B211-464E-BE30-ABA0719FD155}">
      <dgm:prSet phldrT="[Текст]" custT="1"/>
      <dgm:spPr/>
      <dgm:t>
        <a:bodyPr/>
        <a:lstStyle/>
        <a:p>
          <a:r>
            <a:rPr lang="ru-RU" sz="1400" dirty="0" smtClean="0"/>
            <a:t>Выражают интерес к труду взрослых</a:t>
          </a:r>
          <a:endParaRPr lang="ru-RU" sz="1400" dirty="0"/>
        </a:p>
      </dgm:t>
    </dgm:pt>
    <dgm:pt modelId="{F3B2D635-C822-4F74-94CC-21BD0B07E029}" type="parTrans" cxnId="{1E7B23B4-C790-4F9C-9250-5D98BC28ECFD}">
      <dgm:prSet/>
      <dgm:spPr/>
      <dgm:t>
        <a:bodyPr/>
        <a:lstStyle/>
        <a:p>
          <a:endParaRPr lang="ru-RU"/>
        </a:p>
      </dgm:t>
    </dgm:pt>
    <dgm:pt modelId="{EAF43305-2721-4795-BED4-7E973A3BF6EF}" type="sibTrans" cxnId="{1E7B23B4-C790-4F9C-9250-5D98BC28ECFD}">
      <dgm:prSet/>
      <dgm:spPr/>
      <dgm:t>
        <a:bodyPr/>
        <a:lstStyle/>
        <a:p>
          <a:endParaRPr lang="ru-RU"/>
        </a:p>
      </dgm:t>
    </dgm:pt>
    <dgm:pt modelId="{6B0883F8-A108-4BD4-B035-18BDB99BC9DA}">
      <dgm:prSet phldrT="[Текст]" custT="1"/>
      <dgm:spPr/>
      <dgm:t>
        <a:bodyPr/>
        <a:lstStyle/>
        <a:p>
          <a:r>
            <a:rPr lang="ru-RU" sz="1400" dirty="0" smtClean="0"/>
            <a:t>Принимают игровую задачу </a:t>
          </a:r>
          <a:endParaRPr lang="ru-RU" sz="1400" dirty="0"/>
        </a:p>
      </dgm:t>
    </dgm:pt>
    <dgm:pt modelId="{6EE7EBA7-2745-4FA7-A5CB-5D5D5524682B}" type="parTrans" cxnId="{6C8817B5-F051-440A-B4AD-AF8F120A6FA8}">
      <dgm:prSet/>
      <dgm:spPr/>
      <dgm:t>
        <a:bodyPr/>
        <a:lstStyle/>
        <a:p>
          <a:endParaRPr lang="ru-RU"/>
        </a:p>
      </dgm:t>
    </dgm:pt>
    <dgm:pt modelId="{6EA2501E-AD46-47DD-A0A7-6F12469FACDE}" type="sibTrans" cxnId="{6C8817B5-F051-440A-B4AD-AF8F120A6FA8}">
      <dgm:prSet/>
      <dgm:spPr/>
      <dgm:t>
        <a:bodyPr/>
        <a:lstStyle/>
        <a:p>
          <a:endParaRPr lang="ru-RU"/>
        </a:p>
      </dgm:t>
    </dgm:pt>
    <dgm:pt modelId="{806763EA-415C-4482-AF1C-3CBBDE294B7D}">
      <dgm:prSet phldrT="[Текст]" custT="1"/>
      <dgm:spPr/>
      <dgm:t>
        <a:bodyPr/>
        <a:lstStyle/>
        <a:p>
          <a:r>
            <a:rPr lang="ru-RU" sz="1400" dirty="0" smtClean="0"/>
            <a:t>Освоили безопасное способы общения с предметами</a:t>
          </a:r>
          <a:endParaRPr lang="ru-RU" sz="1400" dirty="0"/>
        </a:p>
      </dgm:t>
    </dgm:pt>
    <dgm:pt modelId="{EF8802B3-16A8-4782-A863-F28AF6929FBC}" type="parTrans" cxnId="{9A5058EF-7CAF-4DA0-9E25-ACDF9E5BC79D}">
      <dgm:prSet/>
      <dgm:spPr/>
      <dgm:t>
        <a:bodyPr/>
        <a:lstStyle/>
        <a:p>
          <a:endParaRPr lang="ru-RU"/>
        </a:p>
      </dgm:t>
    </dgm:pt>
    <dgm:pt modelId="{0B4BF2BE-103E-431D-A0CC-D556C4D58EDB}" type="sibTrans" cxnId="{9A5058EF-7CAF-4DA0-9E25-ACDF9E5BC79D}">
      <dgm:prSet/>
      <dgm:spPr/>
      <dgm:t>
        <a:bodyPr/>
        <a:lstStyle/>
        <a:p>
          <a:endParaRPr lang="ru-RU"/>
        </a:p>
      </dgm:t>
    </dgm:pt>
    <dgm:pt modelId="{DE420363-1FAF-4EC0-8165-7C41F5ED9B94}" type="pres">
      <dgm:prSet presAssocID="{B8A834E5-CF65-4FF9-A3EA-056D1CAFEAD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377BCF-D8FA-487A-B155-4B8DE4C9EEE9}" type="pres">
      <dgm:prSet presAssocID="{7F7858D5-0544-49FF-8125-4AB26241F02A}" presName="centerShape" presStyleLbl="node0" presStyleIdx="0" presStyleCnt="1"/>
      <dgm:spPr/>
      <dgm:t>
        <a:bodyPr/>
        <a:lstStyle/>
        <a:p>
          <a:endParaRPr lang="ru-RU"/>
        </a:p>
      </dgm:t>
    </dgm:pt>
    <dgm:pt modelId="{53FCFF53-1B49-4737-ABBD-D3C3F14A346B}" type="pres">
      <dgm:prSet presAssocID="{FA772DF2-0E12-4937-81AA-B79C2EBCB8B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C7742-E8F7-49C9-B860-69C946FB5426}" type="pres">
      <dgm:prSet presAssocID="{FA772DF2-0E12-4937-81AA-B79C2EBCB8B4}" presName="dummy" presStyleCnt="0"/>
      <dgm:spPr/>
    </dgm:pt>
    <dgm:pt modelId="{7247E001-75DE-4F75-B16F-5F45C40D9797}" type="pres">
      <dgm:prSet presAssocID="{15AEF265-6A40-492F-9B2A-B27A0C9BD690}" presName="sibTrans" presStyleLbl="sibTrans2D1" presStyleIdx="0" presStyleCnt="9"/>
      <dgm:spPr/>
      <dgm:t>
        <a:bodyPr/>
        <a:lstStyle/>
        <a:p>
          <a:endParaRPr lang="ru-RU"/>
        </a:p>
      </dgm:t>
    </dgm:pt>
    <dgm:pt modelId="{4BB6AEF7-F3D5-4D07-9D19-E7585569F2DA}" type="pres">
      <dgm:prSet presAssocID="{B02CA913-4195-41F2-AC9B-09729159320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77A5B-38EC-4384-9699-BE399AB699F0}" type="pres">
      <dgm:prSet presAssocID="{B02CA913-4195-41F2-AC9B-097291593204}" presName="dummy" presStyleCnt="0"/>
      <dgm:spPr/>
    </dgm:pt>
    <dgm:pt modelId="{FEA21B4C-B925-4252-AEB7-42FDCFAD9227}" type="pres">
      <dgm:prSet presAssocID="{21995766-03DB-4FA1-BBD6-9E3868914E17}" presName="sibTrans" presStyleLbl="sibTrans2D1" presStyleIdx="1" presStyleCnt="9"/>
      <dgm:spPr/>
      <dgm:t>
        <a:bodyPr/>
        <a:lstStyle/>
        <a:p>
          <a:endParaRPr lang="ru-RU"/>
        </a:p>
      </dgm:t>
    </dgm:pt>
    <dgm:pt modelId="{2CC22D9F-9342-461D-9DB5-72FE56CE9AF0}" type="pres">
      <dgm:prSet presAssocID="{1268B96F-A2DA-41CE-9A4C-1E85DA83BE60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DF794-9A8F-423A-96AC-AB10F5297368}" type="pres">
      <dgm:prSet presAssocID="{1268B96F-A2DA-41CE-9A4C-1E85DA83BE60}" presName="dummy" presStyleCnt="0"/>
      <dgm:spPr/>
    </dgm:pt>
    <dgm:pt modelId="{C55B2EEE-6C22-4E2C-9285-B22E39979C93}" type="pres">
      <dgm:prSet presAssocID="{D4BF640B-6D7D-425D-ACFA-CAC0E5CB09F6}" presName="sibTrans" presStyleLbl="sibTrans2D1" presStyleIdx="2" presStyleCnt="9"/>
      <dgm:spPr/>
      <dgm:t>
        <a:bodyPr/>
        <a:lstStyle/>
        <a:p>
          <a:endParaRPr lang="ru-RU"/>
        </a:p>
      </dgm:t>
    </dgm:pt>
    <dgm:pt modelId="{3517C86D-D3D0-4321-AAA5-731ED33AA514}" type="pres">
      <dgm:prSet presAssocID="{7B55E7EE-2F54-4E85-935B-31E7D479B43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57A1B7-BE19-476E-9651-6BEC27EE7F4E}" type="pres">
      <dgm:prSet presAssocID="{7B55E7EE-2F54-4E85-935B-31E7D479B432}" presName="dummy" presStyleCnt="0"/>
      <dgm:spPr/>
    </dgm:pt>
    <dgm:pt modelId="{E65A04CE-A96B-4646-9AE3-769244DCE36F}" type="pres">
      <dgm:prSet presAssocID="{CE234741-65D1-4CBF-8D48-8062AF6BD5FA}" presName="sibTrans" presStyleLbl="sibTrans2D1" presStyleIdx="3" presStyleCnt="9"/>
      <dgm:spPr/>
      <dgm:t>
        <a:bodyPr/>
        <a:lstStyle/>
        <a:p>
          <a:endParaRPr lang="ru-RU"/>
        </a:p>
      </dgm:t>
    </dgm:pt>
    <dgm:pt modelId="{3E78742C-B5C5-462E-9A60-302367317259}" type="pres">
      <dgm:prSet presAssocID="{14AC66CE-8F0D-460D-B652-FA106211B17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AD211-8F97-469E-8720-2583A346C9EF}" type="pres">
      <dgm:prSet presAssocID="{14AC66CE-8F0D-460D-B652-FA106211B172}" presName="dummy" presStyleCnt="0"/>
      <dgm:spPr/>
    </dgm:pt>
    <dgm:pt modelId="{CA7123EA-2E12-409A-AF90-44F277BDCC72}" type="pres">
      <dgm:prSet presAssocID="{04611881-3B71-442E-96DD-E594935F3242}" presName="sibTrans" presStyleLbl="sibTrans2D1" presStyleIdx="4" presStyleCnt="9"/>
      <dgm:spPr/>
      <dgm:t>
        <a:bodyPr/>
        <a:lstStyle/>
        <a:p>
          <a:endParaRPr lang="ru-RU"/>
        </a:p>
      </dgm:t>
    </dgm:pt>
    <dgm:pt modelId="{B4A6FEC8-1F1F-44B0-8A45-E2410FA1D06D}" type="pres">
      <dgm:prSet presAssocID="{DCE34E57-27AC-4B78-BE7C-759E127DD81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4293E4-511A-436E-8810-F42317AF0E96}" type="pres">
      <dgm:prSet presAssocID="{DCE34E57-27AC-4B78-BE7C-759E127DD81A}" presName="dummy" presStyleCnt="0"/>
      <dgm:spPr/>
    </dgm:pt>
    <dgm:pt modelId="{8C4BC0BB-DA24-4871-B3A4-30478986454B}" type="pres">
      <dgm:prSet presAssocID="{4C0ED12A-7A1C-4DC8-94B4-8B9F9241CCAF}" presName="sibTrans" presStyleLbl="sibTrans2D1" presStyleIdx="5" presStyleCnt="9"/>
      <dgm:spPr/>
      <dgm:t>
        <a:bodyPr/>
        <a:lstStyle/>
        <a:p>
          <a:endParaRPr lang="ru-RU"/>
        </a:p>
      </dgm:t>
    </dgm:pt>
    <dgm:pt modelId="{385DA7F2-B077-4279-B01A-5698F50BDD92}" type="pres">
      <dgm:prSet presAssocID="{3AD00B3C-B211-464E-BE30-ABA0719FD155}" presName="node" presStyleLbl="node1" presStyleIdx="6" presStyleCnt="9" custRadScaleRad="100814" custRadScaleInc="-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641296-4382-472A-A583-0DB0FF50D496}" type="pres">
      <dgm:prSet presAssocID="{3AD00B3C-B211-464E-BE30-ABA0719FD155}" presName="dummy" presStyleCnt="0"/>
      <dgm:spPr/>
    </dgm:pt>
    <dgm:pt modelId="{7D3E1110-E8FF-417E-8029-5D4996481332}" type="pres">
      <dgm:prSet presAssocID="{EAF43305-2721-4795-BED4-7E973A3BF6EF}" presName="sibTrans" presStyleLbl="sibTrans2D1" presStyleIdx="6" presStyleCnt="9"/>
      <dgm:spPr/>
      <dgm:t>
        <a:bodyPr/>
        <a:lstStyle/>
        <a:p>
          <a:endParaRPr lang="ru-RU"/>
        </a:p>
      </dgm:t>
    </dgm:pt>
    <dgm:pt modelId="{A0FA75AF-4493-4B59-A9A8-45F5D30D0A9A}" type="pres">
      <dgm:prSet presAssocID="{6B0883F8-A108-4BD4-B035-18BDB99BC9DA}" presName="node" presStyleLbl="node1" presStyleIdx="7" presStyleCnt="9" custRadScaleRad="101216" custRadScaleInc="4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808E2-884B-4293-A63A-C9085040F7DE}" type="pres">
      <dgm:prSet presAssocID="{6B0883F8-A108-4BD4-B035-18BDB99BC9DA}" presName="dummy" presStyleCnt="0"/>
      <dgm:spPr/>
    </dgm:pt>
    <dgm:pt modelId="{F726FEF6-C6B5-4830-8B15-E6B7556398BB}" type="pres">
      <dgm:prSet presAssocID="{6EA2501E-AD46-47DD-A0A7-6F12469FACDE}" presName="sibTrans" presStyleLbl="sibTrans2D1" presStyleIdx="7" presStyleCnt="9"/>
      <dgm:spPr/>
      <dgm:t>
        <a:bodyPr/>
        <a:lstStyle/>
        <a:p>
          <a:endParaRPr lang="ru-RU"/>
        </a:p>
      </dgm:t>
    </dgm:pt>
    <dgm:pt modelId="{ECE8563C-5F33-453D-999E-D8C5B4AF0641}" type="pres">
      <dgm:prSet presAssocID="{806763EA-415C-4482-AF1C-3CBBDE294B7D}" presName="node" presStyleLbl="node1" presStyleIdx="8" presStyleCnt="9" custRadScaleRad="99452" custRadScaleInc="-5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4D31E-1600-4446-BE38-2D77CE910C3A}" type="pres">
      <dgm:prSet presAssocID="{806763EA-415C-4482-AF1C-3CBBDE294B7D}" presName="dummy" presStyleCnt="0"/>
      <dgm:spPr/>
    </dgm:pt>
    <dgm:pt modelId="{8C3EAA41-C0E3-47EA-8E86-49238125D0E6}" type="pres">
      <dgm:prSet presAssocID="{0B4BF2BE-103E-431D-A0CC-D556C4D58EDB}" presName="sibTrans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200F16AC-E4B3-4164-B945-CC7AD6CFB042}" srcId="{7F7858D5-0544-49FF-8125-4AB26241F02A}" destId="{14AC66CE-8F0D-460D-B652-FA106211B172}" srcOrd="4" destOrd="0" parTransId="{BCF753E8-2E2F-4E41-B1E6-61ED431FFAFF}" sibTransId="{04611881-3B71-442E-96DD-E594935F3242}"/>
    <dgm:cxn modelId="{1D9CFCA6-8BC1-4242-9F63-96669573F023}" type="presOf" srcId="{B8A834E5-CF65-4FF9-A3EA-056D1CAFEAD4}" destId="{DE420363-1FAF-4EC0-8165-7C41F5ED9B94}" srcOrd="0" destOrd="0" presId="urn:microsoft.com/office/officeart/2005/8/layout/radial6"/>
    <dgm:cxn modelId="{0784088C-16B9-4DED-9F59-48B10115ABC9}" type="presOf" srcId="{3AD00B3C-B211-464E-BE30-ABA0719FD155}" destId="{385DA7F2-B077-4279-B01A-5698F50BDD92}" srcOrd="0" destOrd="0" presId="urn:microsoft.com/office/officeart/2005/8/layout/radial6"/>
    <dgm:cxn modelId="{EE9CEC14-7BAC-4511-BB9A-731F29876639}" type="presOf" srcId="{6B0883F8-A108-4BD4-B035-18BDB99BC9DA}" destId="{A0FA75AF-4493-4B59-A9A8-45F5D30D0A9A}" srcOrd="0" destOrd="0" presId="urn:microsoft.com/office/officeart/2005/8/layout/radial6"/>
    <dgm:cxn modelId="{049B4435-0A0E-4E76-99A6-736601443819}" type="presOf" srcId="{EAF43305-2721-4795-BED4-7E973A3BF6EF}" destId="{7D3E1110-E8FF-417E-8029-5D4996481332}" srcOrd="0" destOrd="0" presId="urn:microsoft.com/office/officeart/2005/8/layout/radial6"/>
    <dgm:cxn modelId="{6A47FA84-ACA6-4297-9376-E0733A5E307A}" srcId="{B8A834E5-CF65-4FF9-A3EA-056D1CAFEAD4}" destId="{7F7858D5-0544-49FF-8125-4AB26241F02A}" srcOrd="0" destOrd="0" parTransId="{34FA7997-65E0-4056-B2A7-443EC566FFD7}" sibTransId="{FE7CE165-4E94-49FE-8D37-D1D9CFBE465C}"/>
    <dgm:cxn modelId="{858F7282-D0E0-4B86-8E62-80CF8AC2534F}" type="presOf" srcId="{CE234741-65D1-4CBF-8D48-8062AF6BD5FA}" destId="{E65A04CE-A96B-4646-9AE3-769244DCE36F}" srcOrd="0" destOrd="0" presId="urn:microsoft.com/office/officeart/2005/8/layout/radial6"/>
    <dgm:cxn modelId="{33A02105-4F4C-48FD-B0F5-240AD9841090}" type="presOf" srcId="{21995766-03DB-4FA1-BBD6-9E3868914E17}" destId="{FEA21B4C-B925-4252-AEB7-42FDCFAD9227}" srcOrd="0" destOrd="0" presId="urn:microsoft.com/office/officeart/2005/8/layout/radial6"/>
    <dgm:cxn modelId="{1ECDC8E7-7086-4642-A980-A88BDABEA342}" srcId="{7F7858D5-0544-49FF-8125-4AB26241F02A}" destId="{DCE34E57-27AC-4B78-BE7C-759E127DD81A}" srcOrd="5" destOrd="0" parTransId="{7F82B522-5ACA-428F-A852-7D45F9C4E5A2}" sibTransId="{4C0ED12A-7A1C-4DC8-94B4-8B9F9241CCAF}"/>
    <dgm:cxn modelId="{5EABC258-D89C-44BA-BC81-BA6C595D3F54}" srcId="{7F7858D5-0544-49FF-8125-4AB26241F02A}" destId="{B02CA913-4195-41F2-AC9B-097291593204}" srcOrd="1" destOrd="0" parTransId="{8EA48789-D070-4B7A-AF1B-E353D1E08073}" sibTransId="{21995766-03DB-4FA1-BBD6-9E3868914E17}"/>
    <dgm:cxn modelId="{5546D71E-83C4-42B8-A84F-1075567817CB}" type="presOf" srcId="{B02CA913-4195-41F2-AC9B-097291593204}" destId="{4BB6AEF7-F3D5-4D07-9D19-E7585569F2DA}" srcOrd="0" destOrd="0" presId="urn:microsoft.com/office/officeart/2005/8/layout/radial6"/>
    <dgm:cxn modelId="{109E6FB9-CD90-4EE6-9874-74B6C7A493C6}" type="presOf" srcId="{806763EA-415C-4482-AF1C-3CBBDE294B7D}" destId="{ECE8563C-5F33-453D-999E-D8C5B4AF0641}" srcOrd="0" destOrd="0" presId="urn:microsoft.com/office/officeart/2005/8/layout/radial6"/>
    <dgm:cxn modelId="{BA9E91A3-8FD7-49D7-A22A-08DCAD278B8B}" type="presOf" srcId="{D4BF640B-6D7D-425D-ACFA-CAC0E5CB09F6}" destId="{C55B2EEE-6C22-4E2C-9285-B22E39979C93}" srcOrd="0" destOrd="0" presId="urn:microsoft.com/office/officeart/2005/8/layout/radial6"/>
    <dgm:cxn modelId="{068BBE0A-6D2D-46EE-A24B-9BA94C9BE684}" type="presOf" srcId="{1268B96F-A2DA-41CE-9A4C-1E85DA83BE60}" destId="{2CC22D9F-9342-461D-9DB5-72FE56CE9AF0}" srcOrd="0" destOrd="0" presId="urn:microsoft.com/office/officeart/2005/8/layout/radial6"/>
    <dgm:cxn modelId="{17F556A0-5B2C-447C-AC96-7ABB0BD49A48}" type="presOf" srcId="{04611881-3B71-442E-96DD-E594935F3242}" destId="{CA7123EA-2E12-409A-AF90-44F277BDCC72}" srcOrd="0" destOrd="0" presId="urn:microsoft.com/office/officeart/2005/8/layout/radial6"/>
    <dgm:cxn modelId="{8500DB8E-B3E5-435F-86A6-D377DF2E7F0A}" type="presOf" srcId="{7F7858D5-0544-49FF-8125-4AB26241F02A}" destId="{13377BCF-D8FA-487A-B155-4B8DE4C9EEE9}" srcOrd="0" destOrd="0" presId="urn:microsoft.com/office/officeart/2005/8/layout/radial6"/>
    <dgm:cxn modelId="{3542C270-AEA7-4DD9-8C12-E9A5656AF6FD}" type="presOf" srcId="{4C0ED12A-7A1C-4DC8-94B4-8B9F9241CCAF}" destId="{8C4BC0BB-DA24-4871-B3A4-30478986454B}" srcOrd="0" destOrd="0" presId="urn:microsoft.com/office/officeart/2005/8/layout/radial6"/>
    <dgm:cxn modelId="{9A5058EF-7CAF-4DA0-9E25-ACDF9E5BC79D}" srcId="{7F7858D5-0544-49FF-8125-4AB26241F02A}" destId="{806763EA-415C-4482-AF1C-3CBBDE294B7D}" srcOrd="8" destOrd="0" parTransId="{EF8802B3-16A8-4782-A863-F28AF6929FBC}" sibTransId="{0B4BF2BE-103E-431D-A0CC-D556C4D58EDB}"/>
    <dgm:cxn modelId="{07E4D00B-C1D0-45EC-B184-BF20053CD5C2}" type="presOf" srcId="{14AC66CE-8F0D-460D-B652-FA106211B172}" destId="{3E78742C-B5C5-462E-9A60-302367317259}" srcOrd="0" destOrd="0" presId="urn:microsoft.com/office/officeart/2005/8/layout/radial6"/>
    <dgm:cxn modelId="{1E7B23B4-C790-4F9C-9250-5D98BC28ECFD}" srcId="{7F7858D5-0544-49FF-8125-4AB26241F02A}" destId="{3AD00B3C-B211-464E-BE30-ABA0719FD155}" srcOrd="6" destOrd="0" parTransId="{F3B2D635-C822-4F74-94CC-21BD0B07E029}" sibTransId="{EAF43305-2721-4795-BED4-7E973A3BF6EF}"/>
    <dgm:cxn modelId="{E5D0A918-4902-466D-B326-2DBDEEA6D39D}" srcId="{7F7858D5-0544-49FF-8125-4AB26241F02A}" destId="{FA772DF2-0E12-4937-81AA-B79C2EBCB8B4}" srcOrd="0" destOrd="0" parTransId="{B4730BDF-DB77-4A41-8627-790F30FFA925}" sibTransId="{15AEF265-6A40-492F-9B2A-B27A0C9BD690}"/>
    <dgm:cxn modelId="{330ED93E-4A4C-49C8-948A-045BA492F6E4}" type="presOf" srcId="{DCE34E57-27AC-4B78-BE7C-759E127DD81A}" destId="{B4A6FEC8-1F1F-44B0-8A45-E2410FA1D06D}" srcOrd="0" destOrd="0" presId="urn:microsoft.com/office/officeart/2005/8/layout/radial6"/>
    <dgm:cxn modelId="{1E158ECD-186B-4B62-A799-3115A2A2AF01}" type="presOf" srcId="{15AEF265-6A40-492F-9B2A-B27A0C9BD690}" destId="{7247E001-75DE-4F75-B16F-5F45C40D9797}" srcOrd="0" destOrd="0" presId="urn:microsoft.com/office/officeart/2005/8/layout/radial6"/>
    <dgm:cxn modelId="{7F03072E-87ED-4102-9308-19A1937E1611}" srcId="{7F7858D5-0544-49FF-8125-4AB26241F02A}" destId="{1268B96F-A2DA-41CE-9A4C-1E85DA83BE60}" srcOrd="2" destOrd="0" parTransId="{20E1AB83-3B60-4B68-9E8E-274B6B2F1D5B}" sibTransId="{D4BF640B-6D7D-425D-ACFA-CAC0E5CB09F6}"/>
    <dgm:cxn modelId="{72C39401-4EA0-41DE-88D3-BE11C4EE04CB}" type="presOf" srcId="{0B4BF2BE-103E-431D-A0CC-D556C4D58EDB}" destId="{8C3EAA41-C0E3-47EA-8E86-49238125D0E6}" srcOrd="0" destOrd="0" presId="urn:microsoft.com/office/officeart/2005/8/layout/radial6"/>
    <dgm:cxn modelId="{A0E46AC4-1916-4800-8831-72637AB36053}" type="presOf" srcId="{6EA2501E-AD46-47DD-A0A7-6F12469FACDE}" destId="{F726FEF6-C6B5-4830-8B15-E6B7556398BB}" srcOrd="0" destOrd="0" presId="urn:microsoft.com/office/officeart/2005/8/layout/radial6"/>
    <dgm:cxn modelId="{8684C1B7-9CB2-46BC-8DF2-66017AA6F0A6}" type="presOf" srcId="{FA772DF2-0E12-4937-81AA-B79C2EBCB8B4}" destId="{53FCFF53-1B49-4737-ABBD-D3C3F14A346B}" srcOrd="0" destOrd="0" presId="urn:microsoft.com/office/officeart/2005/8/layout/radial6"/>
    <dgm:cxn modelId="{0CEF7445-572A-444F-AAA3-5370AA33592D}" type="presOf" srcId="{7B55E7EE-2F54-4E85-935B-31E7D479B432}" destId="{3517C86D-D3D0-4321-AAA5-731ED33AA514}" srcOrd="0" destOrd="0" presId="urn:microsoft.com/office/officeart/2005/8/layout/radial6"/>
    <dgm:cxn modelId="{311B80CC-4E95-4B0F-8FE6-FBF6594155FF}" srcId="{7F7858D5-0544-49FF-8125-4AB26241F02A}" destId="{7B55E7EE-2F54-4E85-935B-31E7D479B432}" srcOrd="3" destOrd="0" parTransId="{EC234A03-3145-4DDC-9B36-8369FFE44B67}" sibTransId="{CE234741-65D1-4CBF-8D48-8062AF6BD5FA}"/>
    <dgm:cxn modelId="{6C8817B5-F051-440A-B4AD-AF8F120A6FA8}" srcId="{7F7858D5-0544-49FF-8125-4AB26241F02A}" destId="{6B0883F8-A108-4BD4-B035-18BDB99BC9DA}" srcOrd="7" destOrd="0" parTransId="{6EE7EBA7-2745-4FA7-A5CB-5D5D5524682B}" sibTransId="{6EA2501E-AD46-47DD-A0A7-6F12469FACDE}"/>
    <dgm:cxn modelId="{29F107BD-D086-49B1-AB96-5CE928DE4C05}" type="presParOf" srcId="{DE420363-1FAF-4EC0-8165-7C41F5ED9B94}" destId="{13377BCF-D8FA-487A-B155-4B8DE4C9EEE9}" srcOrd="0" destOrd="0" presId="urn:microsoft.com/office/officeart/2005/8/layout/radial6"/>
    <dgm:cxn modelId="{E768588D-2CE7-4C55-B94B-776207BB90B4}" type="presParOf" srcId="{DE420363-1FAF-4EC0-8165-7C41F5ED9B94}" destId="{53FCFF53-1B49-4737-ABBD-D3C3F14A346B}" srcOrd="1" destOrd="0" presId="urn:microsoft.com/office/officeart/2005/8/layout/radial6"/>
    <dgm:cxn modelId="{57A0875A-14D0-4AC7-9C8D-0908B163B42E}" type="presParOf" srcId="{DE420363-1FAF-4EC0-8165-7C41F5ED9B94}" destId="{3A7C7742-E8F7-49C9-B860-69C946FB5426}" srcOrd="2" destOrd="0" presId="urn:microsoft.com/office/officeart/2005/8/layout/radial6"/>
    <dgm:cxn modelId="{8171836B-B574-49D6-A16B-231AAA0B6E66}" type="presParOf" srcId="{DE420363-1FAF-4EC0-8165-7C41F5ED9B94}" destId="{7247E001-75DE-4F75-B16F-5F45C40D9797}" srcOrd="3" destOrd="0" presId="urn:microsoft.com/office/officeart/2005/8/layout/radial6"/>
    <dgm:cxn modelId="{688FF299-94E5-4468-BDFB-0C0C9D53F736}" type="presParOf" srcId="{DE420363-1FAF-4EC0-8165-7C41F5ED9B94}" destId="{4BB6AEF7-F3D5-4D07-9D19-E7585569F2DA}" srcOrd="4" destOrd="0" presId="urn:microsoft.com/office/officeart/2005/8/layout/radial6"/>
    <dgm:cxn modelId="{165F3930-0048-40EC-B336-F7AB885B8339}" type="presParOf" srcId="{DE420363-1FAF-4EC0-8165-7C41F5ED9B94}" destId="{AAA77A5B-38EC-4384-9699-BE399AB699F0}" srcOrd="5" destOrd="0" presId="urn:microsoft.com/office/officeart/2005/8/layout/radial6"/>
    <dgm:cxn modelId="{B5F2F45A-D3AD-468A-B8AF-BE94938265B3}" type="presParOf" srcId="{DE420363-1FAF-4EC0-8165-7C41F5ED9B94}" destId="{FEA21B4C-B925-4252-AEB7-42FDCFAD9227}" srcOrd="6" destOrd="0" presId="urn:microsoft.com/office/officeart/2005/8/layout/radial6"/>
    <dgm:cxn modelId="{679E831C-F109-412F-AC1E-19E45140977F}" type="presParOf" srcId="{DE420363-1FAF-4EC0-8165-7C41F5ED9B94}" destId="{2CC22D9F-9342-461D-9DB5-72FE56CE9AF0}" srcOrd="7" destOrd="0" presId="urn:microsoft.com/office/officeart/2005/8/layout/radial6"/>
    <dgm:cxn modelId="{F51533DB-9513-4C2E-A40B-4422EDD98813}" type="presParOf" srcId="{DE420363-1FAF-4EC0-8165-7C41F5ED9B94}" destId="{F47DF794-9A8F-423A-96AC-AB10F5297368}" srcOrd="8" destOrd="0" presId="urn:microsoft.com/office/officeart/2005/8/layout/radial6"/>
    <dgm:cxn modelId="{745B7355-58B3-466F-B3B1-63C1BC727025}" type="presParOf" srcId="{DE420363-1FAF-4EC0-8165-7C41F5ED9B94}" destId="{C55B2EEE-6C22-4E2C-9285-B22E39979C93}" srcOrd="9" destOrd="0" presId="urn:microsoft.com/office/officeart/2005/8/layout/radial6"/>
    <dgm:cxn modelId="{F58CC92C-960C-43C4-BEFE-2FC92A1CBD70}" type="presParOf" srcId="{DE420363-1FAF-4EC0-8165-7C41F5ED9B94}" destId="{3517C86D-D3D0-4321-AAA5-731ED33AA514}" srcOrd="10" destOrd="0" presId="urn:microsoft.com/office/officeart/2005/8/layout/radial6"/>
    <dgm:cxn modelId="{C9E329C4-8C27-4528-A820-15FD253D0C43}" type="presParOf" srcId="{DE420363-1FAF-4EC0-8165-7C41F5ED9B94}" destId="{6C57A1B7-BE19-476E-9651-6BEC27EE7F4E}" srcOrd="11" destOrd="0" presId="urn:microsoft.com/office/officeart/2005/8/layout/radial6"/>
    <dgm:cxn modelId="{C640CFA2-F803-4497-B2E4-0E6BAFB77A54}" type="presParOf" srcId="{DE420363-1FAF-4EC0-8165-7C41F5ED9B94}" destId="{E65A04CE-A96B-4646-9AE3-769244DCE36F}" srcOrd="12" destOrd="0" presId="urn:microsoft.com/office/officeart/2005/8/layout/radial6"/>
    <dgm:cxn modelId="{E99CD7FC-0E8D-4140-90F2-DA900FB762C5}" type="presParOf" srcId="{DE420363-1FAF-4EC0-8165-7C41F5ED9B94}" destId="{3E78742C-B5C5-462E-9A60-302367317259}" srcOrd="13" destOrd="0" presId="urn:microsoft.com/office/officeart/2005/8/layout/radial6"/>
    <dgm:cxn modelId="{72842050-1F85-4F53-A8C2-3297B67F5831}" type="presParOf" srcId="{DE420363-1FAF-4EC0-8165-7C41F5ED9B94}" destId="{CF6AD211-8F97-469E-8720-2583A346C9EF}" srcOrd="14" destOrd="0" presId="urn:microsoft.com/office/officeart/2005/8/layout/radial6"/>
    <dgm:cxn modelId="{22A1C78A-30A2-42A2-A724-C59043EED6F0}" type="presParOf" srcId="{DE420363-1FAF-4EC0-8165-7C41F5ED9B94}" destId="{CA7123EA-2E12-409A-AF90-44F277BDCC72}" srcOrd="15" destOrd="0" presId="urn:microsoft.com/office/officeart/2005/8/layout/radial6"/>
    <dgm:cxn modelId="{F3343E8F-4A45-4992-B592-7215B486F434}" type="presParOf" srcId="{DE420363-1FAF-4EC0-8165-7C41F5ED9B94}" destId="{B4A6FEC8-1F1F-44B0-8A45-E2410FA1D06D}" srcOrd="16" destOrd="0" presId="urn:microsoft.com/office/officeart/2005/8/layout/radial6"/>
    <dgm:cxn modelId="{2C9C2360-D959-4A3A-8DFC-1CBA841650EC}" type="presParOf" srcId="{DE420363-1FAF-4EC0-8165-7C41F5ED9B94}" destId="{E84293E4-511A-436E-8810-F42317AF0E96}" srcOrd="17" destOrd="0" presId="urn:microsoft.com/office/officeart/2005/8/layout/radial6"/>
    <dgm:cxn modelId="{828450E8-8A6C-4170-8BF6-69CA5FF89CDD}" type="presParOf" srcId="{DE420363-1FAF-4EC0-8165-7C41F5ED9B94}" destId="{8C4BC0BB-DA24-4871-B3A4-30478986454B}" srcOrd="18" destOrd="0" presId="urn:microsoft.com/office/officeart/2005/8/layout/radial6"/>
    <dgm:cxn modelId="{EF21D52C-DE8E-467D-A4C7-3636422238F8}" type="presParOf" srcId="{DE420363-1FAF-4EC0-8165-7C41F5ED9B94}" destId="{385DA7F2-B077-4279-B01A-5698F50BDD92}" srcOrd="19" destOrd="0" presId="urn:microsoft.com/office/officeart/2005/8/layout/radial6"/>
    <dgm:cxn modelId="{9E9624AC-02D1-44E7-ADA8-605736C102DC}" type="presParOf" srcId="{DE420363-1FAF-4EC0-8165-7C41F5ED9B94}" destId="{1C641296-4382-472A-A583-0DB0FF50D496}" srcOrd="20" destOrd="0" presId="urn:microsoft.com/office/officeart/2005/8/layout/radial6"/>
    <dgm:cxn modelId="{C35E32D6-D0BA-40ED-A5EE-197E1D97CD2A}" type="presParOf" srcId="{DE420363-1FAF-4EC0-8165-7C41F5ED9B94}" destId="{7D3E1110-E8FF-417E-8029-5D4996481332}" srcOrd="21" destOrd="0" presId="urn:microsoft.com/office/officeart/2005/8/layout/radial6"/>
    <dgm:cxn modelId="{24074558-E2FA-412C-9847-CD850619D541}" type="presParOf" srcId="{DE420363-1FAF-4EC0-8165-7C41F5ED9B94}" destId="{A0FA75AF-4493-4B59-A9A8-45F5D30D0A9A}" srcOrd="22" destOrd="0" presId="urn:microsoft.com/office/officeart/2005/8/layout/radial6"/>
    <dgm:cxn modelId="{62A0129E-7864-4D4F-A83A-AC1E68D2A7A6}" type="presParOf" srcId="{DE420363-1FAF-4EC0-8165-7C41F5ED9B94}" destId="{455808E2-884B-4293-A63A-C9085040F7DE}" srcOrd="23" destOrd="0" presId="urn:microsoft.com/office/officeart/2005/8/layout/radial6"/>
    <dgm:cxn modelId="{8183531D-1D33-4F56-8DF8-6A5E9F14B924}" type="presParOf" srcId="{DE420363-1FAF-4EC0-8165-7C41F5ED9B94}" destId="{F726FEF6-C6B5-4830-8B15-E6B7556398BB}" srcOrd="24" destOrd="0" presId="urn:microsoft.com/office/officeart/2005/8/layout/radial6"/>
    <dgm:cxn modelId="{071EFB50-786E-47F7-8996-4806242CD492}" type="presParOf" srcId="{DE420363-1FAF-4EC0-8165-7C41F5ED9B94}" destId="{ECE8563C-5F33-453D-999E-D8C5B4AF0641}" srcOrd="25" destOrd="0" presId="urn:microsoft.com/office/officeart/2005/8/layout/radial6"/>
    <dgm:cxn modelId="{4CAA7756-61AC-4771-A5E8-AB89B3E571EB}" type="presParOf" srcId="{DE420363-1FAF-4EC0-8165-7C41F5ED9B94}" destId="{3F14D31E-1600-4446-BE38-2D77CE910C3A}" srcOrd="26" destOrd="0" presId="urn:microsoft.com/office/officeart/2005/8/layout/radial6"/>
    <dgm:cxn modelId="{5FB71F60-16AD-48CF-B7D0-5C95C24C0365}" type="presParOf" srcId="{DE420363-1FAF-4EC0-8165-7C41F5ED9B94}" destId="{8C3EAA41-C0E3-47EA-8E86-49238125D0E6}" srcOrd="27" destOrd="0" presId="urn:microsoft.com/office/officeart/2005/8/layout/radial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2495C0-CB7C-4743-B3F0-740DC7B4275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299D1B-3933-46B3-AD08-C841F76CC5C2}">
      <dgm:prSet phldrT="[Текст]"/>
      <dgm:spPr/>
      <dgm:t>
        <a:bodyPr/>
        <a:lstStyle/>
        <a:p>
          <a:r>
            <a:rPr lang="ru-RU" dirty="0" smtClean="0"/>
            <a:t>Дети научились</a:t>
          </a:r>
          <a:endParaRPr lang="ru-RU" dirty="0"/>
        </a:p>
      </dgm:t>
    </dgm:pt>
    <dgm:pt modelId="{273E2981-ED86-45A0-A3E1-6E89669ED9E6}" type="parTrans" cxnId="{C4EE20D7-9DA6-4E46-9468-C49A2A8BA913}">
      <dgm:prSet/>
      <dgm:spPr/>
      <dgm:t>
        <a:bodyPr/>
        <a:lstStyle/>
        <a:p>
          <a:endParaRPr lang="ru-RU"/>
        </a:p>
      </dgm:t>
    </dgm:pt>
    <dgm:pt modelId="{7C90DA71-298F-4B11-AA40-A79065F730F5}" type="sibTrans" cxnId="{C4EE20D7-9DA6-4E46-9468-C49A2A8BA913}">
      <dgm:prSet/>
      <dgm:spPr/>
      <dgm:t>
        <a:bodyPr/>
        <a:lstStyle/>
        <a:p>
          <a:endParaRPr lang="ru-RU"/>
        </a:p>
      </dgm:t>
    </dgm:pt>
    <dgm:pt modelId="{44C68C71-5933-443E-A572-A87C5DC98A3B}">
      <dgm:prSet phldrT="[Текст]"/>
      <dgm:spPr/>
      <dgm:t>
        <a:bodyPr/>
        <a:lstStyle/>
        <a:p>
          <a:r>
            <a:rPr lang="ru-RU" dirty="0" smtClean="0"/>
            <a:t>Выполнять танцевальные движения</a:t>
          </a:r>
          <a:endParaRPr lang="ru-RU" dirty="0"/>
        </a:p>
      </dgm:t>
    </dgm:pt>
    <dgm:pt modelId="{8CCC1F78-1357-45C2-9339-90BE642B7965}" type="parTrans" cxnId="{6C439102-6C20-4E02-B9E0-2E2DA1870CFA}">
      <dgm:prSet/>
      <dgm:spPr/>
      <dgm:t>
        <a:bodyPr/>
        <a:lstStyle/>
        <a:p>
          <a:endParaRPr lang="ru-RU"/>
        </a:p>
      </dgm:t>
    </dgm:pt>
    <dgm:pt modelId="{8E97FE61-659B-434D-B8DA-3945F98A0961}" type="sibTrans" cxnId="{6C439102-6C20-4E02-B9E0-2E2DA1870CFA}">
      <dgm:prSet/>
      <dgm:spPr/>
      <dgm:t>
        <a:bodyPr/>
        <a:lstStyle/>
        <a:p>
          <a:endParaRPr lang="ru-RU"/>
        </a:p>
      </dgm:t>
    </dgm:pt>
    <dgm:pt modelId="{664DB27C-69A2-46C3-AB79-AEA455343C56}">
      <dgm:prSet phldrT="[Текст]"/>
      <dgm:spPr/>
      <dgm:t>
        <a:bodyPr/>
        <a:lstStyle/>
        <a:p>
          <a:r>
            <a:rPr lang="ru-RU" dirty="0" smtClean="0"/>
            <a:t>Умеют лепить несложные предметы</a:t>
          </a:r>
          <a:endParaRPr lang="ru-RU" dirty="0"/>
        </a:p>
      </dgm:t>
    </dgm:pt>
    <dgm:pt modelId="{56602F91-C76B-493C-ACDC-2BDFDB0B22D2}" type="parTrans" cxnId="{4E21C51F-8297-4B07-9605-7FEB8A4146C7}">
      <dgm:prSet/>
      <dgm:spPr/>
      <dgm:t>
        <a:bodyPr/>
        <a:lstStyle/>
        <a:p>
          <a:endParaRPr lang="ru-RU"/>
        </a:p>
      </dgm:t>
    </dgm:pt>
    <dgm:pt modelId="{4A03756C-DBA9-4A1C-8DC1-1B990B158FD2}" type="sibTrans" cxnId="{4E21C51F-8297-4B07-9605-7FEB8A4146C7}">
      <dgm:prSet/>
      <dgm:spPr/>
      <dgm:t>
        <a:bodyPr/>
        <a:lstStyle/>
        <a:p>
          <a:endParaRPr lang="ru-RU"/>
        </a:p>
      </dgm:t>
    </dgm:pt>
    <dgm:pt modelId="{6A4781DA-99D9-4C5B-B87A-25D104843509}">
      <dgm:prSet phldrT="[Текст]"/>
      <dgm:spPr/>
      <dgm:t>
        <a:bodyPr/>
        <a:lstStyle/>
        <a:p>
          <a:r>
            <a:rPr lang="ru-RU" dirty="0" smtClean="0"/>
            <a:t>Слушать музыкальные произведения</a:t>
          </a:r>
          <a:endParaRPr lang="ru-RU" dirty="0"/>
        </a:p>
      </dgm:t>
    </dgm:pt>
    <dgm:pt modelId="{9AF67CB1-7B6C-402B-AA05-2B05BA47A09F}" type="parTrans" cxnId="{D0D6A45B-DEF4-45DA-BDF3-9BF5EF7651A6}">
      <dgm:prSet/>
      <dgm:spPr/>
      <dgm:t>
        <a:bodyPr/>
        <a:lstStyle/>
        <a:p>
          <a:endParaRPr lang="ru-RU"/>
        </a:p>
      </dgm:t>
    </dgm:pt>
    <dgm:pt modelId="{4DFB383E-7596-42F4-9C63-4B24541E2A6F}" type="sibTrans" cxnId="{D0D6A45B-DEF4-45DA-BDF3-9BF5EF7651A6}">
      <dgm:prSet/>
      <dgm:spPr/>
      <dgm:t>
        <a:bodyPr/>
        <a:lstStyle/>
        <a:p>
          <a:endParaRPr lang="ru-RU"/>
        </a:p>
      </dgm:t>
    </dgm:pt>
    <dgm:pt modelId="{67C424A9-4CC8-4A77-9FFA-803727906655}">
      <dgm:prSet phldrT="[Текст]"/>
      <dgm:spPr/>
      <dgm:t>
        <a:bodyPr/>
        <a:lstStyle/>
        <a:p>
          <a:r>
            <a:rPr lang="ru-RU" dirty="0" smtClean="0"/>
            <a:t>Изображать простые предметы</a:t>
          </a:r>
          <a:endParaRPr lang="ru-RU" dirty="0"/>
        </a:p>
      </dgm:t>
    </dgm:pt>
    <dgm:pt modelId="{A99AD75C-09F9-4AA4-87E1-791B8A4BF5A7}" type="parTrans" cxnId="{92DBD85F-455E-4C95-8404-6AA621EAEBA0}">
      <dgm:prSet/>
      <dgm:spPr/>
      <dgm:t>
        <a:bodyPr/>
        <a:lstStyle/>
        <a:p>
          <a:endParaRPr lang="ru-RU"/>
        </a:p>
      </dgm:t>
    </dgm:pt>
    <dgm:pt modelId="{968CD3B6-3331-4F13-828C-E588681632A8}" type="sibTrans" cxnId="{92DBD85F-455E-4C95-8404-6AA621EAEBA0}">
      <dgm:prSet/>
      <dgm:spPr/>
      <dgm:t>
        <a:bodyPr/>
        <a:lstStyle/>
        <a:p>
          <a:endParaRPr lang="ru-RU"/>
        </a:p>
      </dgm:t>
    </dgm:pt>
    <dgm:pt modelId="{97AFA1E3-FD5D-4B80-A0CA-A0702E812B34}">
      <dgm:prSet/>
      <dgm:spPr/>
      <dgm:t>
        <a:bodyPr/>
        <a:lstStyle/>
        <a:p>
          <a:r>
            <a:rPr lang="ru-RU" dirty="0" smtClean="0"/>
            <a:t>Правильно держать кисточку при работе с клеем</a:t>
          </a:r>
          <a:endParaRPr lang="ru-RU" dirty="0"/>
        </a:p>
      </dgm:t>
    </dgm:pt>
    <dgm:pt modelId="{622220CD-ED08-45D2-B74C-E5463E9086BC}" type="parTrans" cxnId="{5AB961ED-118B-40AC-B693-A24E4F0FDD70}">
      <dgm:prSet/>
      <dgm:spPr/>
      <dgm:t>
        <a:bodyPr/>
        <a:lstStyle/>
        <a:p>
          <a:endParaRPr lang="ru-RU"/>
        </a:p>
      </dgm:t>
    </dgm:pt>
    <dgm:pt modelId="{CBB8D92C-FC2B-486C-9088-90B217883840}" type="sibTrans" cxnId="{5AB961ED-118B-40AC-B693-A24E4F0FDD70}">
      <dgm:prSet/>
      <dgm:spPr/>
      <dgm:t>
        <a:bodyPr/>
        <a:lstStyle/>
        <a:p>
          <a:endParaRPr lang="ru-RU"/>
        </a:p>
      </dgm:t>
    </dgm:pt>
    <dgm:pt modelId="{3EA5B38B-E61D-4EF6-8A08-342E0951EF10}">
      <dgm:prSet/>
      <dgm:spPr/>
      <dgm:t>
        <a:bodyPr/>
        <a:lstStyle/>
        <a:p>
          <a:r>
            <a:rPr lang="ru-RU" dirty="0" smtClean="0"/>
            <a:t>Правильно пользоваться карандашами и красками </a:t>
          </a:r>
          <a:endParaRPr lang="ru-RU" dirty="0"/>
        </a:p>
      </dgm:t>
    </dgm:pt>
    <dgm:pt modelId="{C68231DC-EE69-43EA-9DFB-A28556AAAC97}" type="parTrans" cxnId="{E5499DFB-6038-48D8-8EB6-6544B3ADCC58}">
      <dgm:prSet/>
      <dgm:spPr/>
      <dgm:t>
        <a:bodyPr/>
        <a:lstStyle/>
        <a:p>
          <a:endParaRPr lang="ru-RU"/>
        </a:p>
      </dgm:t>
    </dgm:pt>
    <dgm:pt modelId="{7D02A4BB-9EBA-4084-B19C-97BFA7E5FC37}" type="sibTrans" cxnId="{E5499DFB-6038-48D8-8EB6-6544B3ADCC58}">
      <dgm:prSet/>
      <dgm:spPr/>
      <dgm:t>
        <a:bodyPr/>
        <a:lstStyle/>
        <a:p>
          <a:endParaRPr lang="ru-RU"/>
        </a:p>
      </dgm:t>
    </dgm:pt>
    <dgm:pt modelId="{3403867F-86AF-4475-B3DC-73142C4CB8E7}" type="pres">
      <dgm:prSet presAssocID="{AC2495C0-CB7C-4743-B3F0-740DC7B427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E948D9-7CEB-404B-B2E3-974907A403C3}" type="pres">
      <dgm:prSet presAssocID="{91299D1B-3933-46B3-AD08-C841F76CC5C2}" presName="centerShape" presStyleLbl="node0" presStyleIdx="0" presStyleCnt="1"/>
      <dgm:spPr/>
      <dgm:t>
        <a:bodyPr/>
        <a:lstStyle/>
        <a:p>
          <a:endParaRPr lang="ru-RU"/>
        </a:p>
      </dgm:t>
    </dgm:pt>
    <dgm:pt modelId="{7277B13C-5D82-413F-AFCB-C86A237235C6}" type="pres">
      <dgm:prSet presAssocID="{44C68C71-5933-443E-A572-A87C5DC98A3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257E1-085B-4BCA-96B3-3EF72E57E55A}" type="pres">
      <dgm:prSet presAssocID="{44C68C71-5933-443E-A572-A87C5DC98A3B}" presName="dummy" presStyleCnt="0"/>
      <dgm:spPr/>
    </dgm:pt>
    <dgm:pt modelId="{59926FBC-F932-4D8A-A131-C0495434BF4E}" type="pres">
      <dgm:prSet presAssocID="{8E97FE61-659B-434D-B8DA-3945F98A0961}" presName="sibTrans" presStyleLbl="sibTrans2D1" presStyleIdx="0" presStyleCnt="6"/>
      <dgm:spPr/>
      <dgm:t>
        <a:bodyPr/>
        <a:lstStyle/>
        <a:p>
          <a:endParaRPr lang="ru-RU"/>
        </a:p>
      </dgm:t>
    </dgm:pt>
    <dgm:pt modelId="{02D72A0B-0653-4DC4-8F9F-C399FE2AD329}" type="pres">
      <dgm:prSet presAssocID="{664DB27C-69A2-46C3-AB79-AEA455343C5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11671-31AF-409F-9A8F-4B32EC04735D}" type="pres">
      <dgm:prSet presAssocID="{664DB27C-69A2-46C3-AB79-AEA455343C56}" presName="dummy" presStyleCnt="0"/>
      <dgm:spPr/>
    </dgm:pt>
    <dgm:pt modelId="{9AA94CAE-BC7D-48DF-8C17-E3EBACAE061C}" type="pres">
      <dgm:prSet presAssocID="{4A03756C-DBA9-4A1C-8DC1-1B990B158FD2}" presName="sibTrans" presStyleLbl="sibTrans2D1" presStyleIdx="1" presStyleCnt="6"/>
      <dgm:spPr/>
      <dgm:t>
        <a:bodyPr/>
        <a:lstStyle/>
        <a:p>
          <a:endParaRPr lang="ru-RU"/>
        </a:p>
      </dgm:t>
    </dgm:pt>
    <dgm:pt modelId="{D75E5AA2-DEFD-4BE7-B506-015A1E819F39}" type="pres">
      <dgm:prSet presAssocID="{97AFA1E3-FD5D-4B80-A0CA-A0702E812B3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F2054-6E4B-4A5B-9EB2-5F3FA93EBCEE}" type="pres">
      <dgm:prSet presAssocID="{97AFA1E3-FD5D-4B80-A0CA-A0702E812B34}" presName="dummy" presStyleCnt="0"/>
      <dgm:spPr/>
    </dgm:pt>
    <dgm:pt modelId="{B695EBBC-FB7F-4BD0-BDD1-770375C0423C}" type="pres">
      <dgm:prSet presAssocID="{CBB8D92C-FC2B-486C-9088-90B217883840}" presName="sibTrans" presStyleLbl="sibTrans2D1" presStyleIdx="2" presStyleCnt="6"/>
      <dgm:spPr/>
      <dgm:t>
        <a:bodyPr/>
        <a:lstStyle/>
        <a:p>
          <a:endParaRPr lang="ru-RU"/>
        </a:p>
      </dgm:t>
    </dgm:pt>
    <dgm:pt modelId="{C862B5B5-80E8-49ED-8FBF-15998D8A5308}" type="pres">
      <dgm:prSet presAssocID="{3EA5B38B-E61D-4EF6-8A08-342E0951EF1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F62B0-E4B2-4A61-A281-CB371571E943}" type="pres">
      <dgm:prSet presAssocID="{3EA5B38B-E61D-4EF6-8A08-342E0951EF10}" presName="dummy" presStyleCnt="0"/>
      <dgm:spPr/>
    </dgm:pt>
    <dgm:pt modelId="{BD3A0694-47B5-4F90-99EE-169AD91486EB}" type="pres">
      <dgm:prSet presAssocID="{7D02A4BB-9EBA-4084-B19C-97BFA7E5FC37}" presName="sibTrans" presStyleLbl="sibTrans2D1" presStyleIdx="3" presStyleCnt="6"/>
      <dgm:spPr/>
      <dgm:t>
        <a:bodyPr/>
        <a:lstStyle/>
        <a:p>
          <a:endParaRPr lang="ru-RU"/>
        </a:p>
      </dgm:t>
    </dgm:pt>
    <dgm:pt modelId="{BE63F3AD-DC60-4313-B5BF-ECCA8FD2A64A}" type="pres">
      <dgm:prSet presAssocID="{6A4781DA-99D9-4C5B-B87A-25D10484350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2858A-F703-4CFE-A54A-6CDFFE063941}" type="pres">
      <dgm:prSet presAssocID="{6A4781DA-99D9-4C5B-B87A-25D104843509}" presName="dummy" presStyleCnt="0"/>
      <dgm:spPr/>
    </dgm:pt>
    <dgm:pt modelId="{CCBCA937-FFC9-40FB-900E-471973B03715}" type="pres">
      <dgm:prSet presAssocID="{4DFB383E-7596-42F4-9C63-4B24541E2A6F}" presName="sibTrans" presStyleLbl="sibTrans2D1" presStyleIdx="4" presStyleCnt="6"/>
      <dgm:spPr/>
      <dgm:t>
        <a:bodyPr/>
        <a:lstStyle/>
        <a:p>
          <a:endParaRPr lang="ru-RU"/>
        </a:p>
      </dgm:t>
    </dgm:pt>
    <dgm:pt modelId="{53FA818A-DFD0-4CCD-B87A-9461816F90EA}" type="pres">
      <dgm:prSet presAssocID="{67C424A9-4CC8-4A77-9FFA-80372790665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7F7AC-4D35-4FE8-936C-1FA07C6933FF}" type="pres">
      <dgm:prSet presAssocID="{67C424A9-4CC8-4A77-9FFA-803727906655}" presName="dummy" presStyleCnt="0"/>
      <dgm:spPr/>
    </dgm:pt>
    <dgm:pt modelId="{C5649436-9599-403B-8F40-DDF2B3A11E98}" type="pres">
      <dgm:prSet presAssocID="{968CD3B6-3331-4F13-828C-E588681632A8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59341BC7-BD3A-4529-9A87-6D3127974E6C}" type="presOf" srcId="{4A03756C-DBA9-4A1C-8DC1-1B990B158FD2}" destId="{9AA94CAE-BC7D-48DF-8C17-E3EBACAE061C}" srcOrd="0" destOrd="0" presId="urn:microsoft.com/office/officeart/2005/8/layout/radial6"/>
    <dgm:cxn modelId="{C4EE20D7-9DA6-4E46-9468-C49A2A8BA913}" srcId="{AC2495C0-CB7C-4743-B3F0-740DC7B42752}" destId="{91299D1B-3933-46B3-AD08-C841F76CC5C2}" srcOrd="0" destOrd="0" parTransId="{273E2981-ED86-45A0-A3E1-6E89669ED9E6}" sibTransId="{7C90DA71-298F-4B11-AA40-A79065F730F5}"/>
    <dgm:cxn modelId="{8C659079-5874-46A7-A3C7-253723C4408E}" type="presOf" srcId="{7D02A4BB-9EBA-4084-B19C-97BFA7E5FC37}" destId="{BD3A0694-47B5-4F90-99EE-169AD91486EB}" srcOrd="0" destOrd="0" presId="urn:microsoft.com/office/officeart/2005/8/layout/radial6"/>
    <dgm:cxn modelId="{92DBD85F-455E-4C95-8404-6AA621EAEBA0}" srcId="{91299D1B-3933-46B3-AD08-C841F76CC5C2}" destId="{67C424A9-4CC8-4A77-9FFA-803727906655}" srcOrd="5" destOrd="0" parTransId="{A99AD75C-09F9-4AA4-87E1-791B8A4BF5A7}" sibTransId="{968CD3B6-3331-4F13-828C-E588681632A8}"/>
    <dgm:cxn modelId="{01269F36-4E43-45FE-9956-E7B0C6F111DB}" type="presOf" srcId="{968CD3B6-3331-4F13-828C-E588681632A8}" destId="{C5649436-9599-403B-8F40-DDF2B3A11E98}" srcOrd="0" destOrd="0" presId="urn:microsoft.com/office/officeart/2005/8/layout/radial6"/>
    <dgm:cxn modelId="{C0B5D30D-9195-49A0-A654-C0BFB281870A}" type="presOf" srcId="{CBB8D92C-FC2B-486C-9088-90B217883840}" destId="{B695EBBC-FB7F-4BD0-BDD1-770375C0423C}" srcOrd="0" destOrd="0" presId="urn:microsoft.com/office/officeart/2005/8/layout/radial6"/>
    <dgm:cxn modelId="{980B7A3A-CF42-47A1-B1F2-732F461005C0}" type="presOf" srcId="{8E97FE61-659B-434D-B8DA-3945F98A0961}" destId="{59926FBC-F932-4D8A-A131-C0495434BF4E}" srcOrd="0" destOrd="0" presId="urn:microsoft.com/office/officeart/2005/8/layout/radial6"/>
    <dgm:cxn modelId="{D0D6A45B-DEF4-45DA-BDF3-9BF5EF7651A6}" srcId="{91299D1B-3933-46B3-AD08-C841F76CC5C2}" destId="{6A4781DA-99D9-4C5B-B87A-25D104843509}" srcOrd="4" destOrd="0" parTransId="{9AF67CB1-7B6C-402B-AA05-2B05BA47A09F}" sibTransId="{4DFB383E-7596-42F4-9C63-4B24541E2A6F}"/>
    <dgm:cxn modelId="{56847C97-3915-4825-B3C9-05B01F918B52}" type="presOf" srcId="{6A4781DA-99D9-4C5B-B87A-25D104843509}" destId="{BE63F3AD-DC60-4313-B5BF-ECCA8FD2A64A}" srcOrd="0" destOrd="0" presId="urn:microsoft.com/office/officeart/2005/8/layout/radial6"/>
    <dgm:cxn modelId="{B1B8E1C4-6AD9-4EF8-864C-BA19E919BEC0}" type="presOf" srcId="{97AFA1E3-FD5D-4B80-A0CA-A0702E812B34}" destId="{D75E5AA2-DEFD-4BE7-B506-015A1E819F39}" srcOrd="0" destOrd="0" presId="urn:microsoft.com/office/officeart/2005/8/layout/radial6"/>
    <dgm:cxn modelId="{4CCB84BE-C76C-44B9-A975-258B559CAD15}" type="presOf" srcId="{67C424A9-4CC8-4A77-9FFA-803727906655}" destId="{53FA818A-DFD0-4CCD-B87A-9461816F90EA}" srcOrd="0" destOrd="0" presId="urn:microsoft.com/office/officeart/2005/8/layout/radial6"/>
    <dgm:cxn modelId="{17543DF3-7B5B-4203-B87D-006E9B0A31D8}" type="presOf" srcId="{91299D1B-3933-46B3-AD08-C841F76CC5C2}" destId="{23E948D9-7CEB-404B-B2E3-974907A403C3}" srcOrd="0" destOrd="0" presId="urn:microsoft.com/office/officeart/2005/8/layout/radial6"/>
    <dgm:cxn modelId="{A0068B71-CEB3-4F84-94A8-D8F88F73208C}" type="presOf" srcId="{664DB27C-69A2-46C3-AB79-AEA455343C56}" destId="{02D72A0B-0653-4DC4-8F9F-C399FE2AD329}" srcOrd="0" destOrd="0" presId="urn:microsoft.com/office/officeart/2005/8/layout/radial6"/>
    <dgm:cxn modelId="{4E21C51F-8297-4B07-9605-7FEB8A4146C7}" srcId="{91299D1B-3933-46B3-AD08-C841F76CC5C2}" destId="{664DB27C-69A2-46C3-AB79-AEA455343C56}" srcOrd="1" destOrd="0" parTransId="{56602F91-C76B-493C-ACDC-2BDFDB0B22D2}" sibTransId="{4A03756C-DBA9-4A1C-8DC1-1B990B158FD2}"/>
    <dgm:cxn modelId="{5AB961ED-118B-40AC-B693-A24E4F0FDD70}" srcId="{91299D1B-3933-46B3-AD08-C841F76CC5C2}" destId="{97AFA1E3-FD5D-4B80-A0CA-A0702E812B34}" srcOrd="2" destOrd="0" parTransId="{622220CD-ED08-45D2-B74C-E5463E9086BC}" sibTransId="{CBB8D92C-FC2B-486C-9088-90B217883840}"/>
    <dgm:cxn modelId="{D6980069-E02B-49B1-BEB2-A31A5644A9BE}" type="presOf" srcId="{44C68C71-5933-443E-A572-A87C5DC98A3B}" destId="{7277B13C-5D82-413F-AFCB-C86A237235C6}" srcOrd="0" destOrd="0" presId="urn:microsoft.com/office/officeart/2005/8/layout/radial6"/>
    <dgm:cxn modelId="{01E391DE-1DDD-45DE-AF14-F721E6CA6BAA}" type="presOf" srcId="{AC2495C0-CB7C-4743-B3F0-740DC7B42752}" destId="{3403867F-86AF-4475-B3DC-73142C4CB8E7}" srcOrd="0" destOrd="0" presId="urn:microsoft.com/office/officeart/2005/8/layout/radial6"/>
    <dgm:cxn modelId="{E5499DFB-6038-48D8-8EB6-6544B3ADCC58}" srcId="{91299D1B-3933-46B3-AD08-C841F76CC5C2}" destId="{3EA5B38B-E61D-4EF6-8A08-342E0951EF10}" srcOrd="3" destOrd="0" parTransId="{C68231DC-EE69-43EA-9DFB-A28556AAAC97}" sibTransId="{7D02A4BB-9EBA-4084-B19C-97BFA7E5FC37}"/>
    <dgm:cxn modelId="{F79E7CC6-C86C-4839-95A7-D7E25A40C786}" type="presOf" srcId="{3EA5B38B-E61D-4EF6-8A08-342E0951EF10}" destId="{C862B5B5-80E8-49ED-8FBF-15998D8A5308}" srcOrd="0" destOrd="0" presId="urn:microsoft.com/office/officeart/2005/8/layout/radial6"/>
    <dgm:cxn modelId="{816408C3-4947-425B-9955-D0FE67C2E891}" type="presOf" srcId="{4DFB383E-7596-42F4-9C63-4B24541E2A6F}" destId="{CCBCA937-FFC9-40FB-900E-471973B03715}" srcOrd="0" destOrd="0" presId="urn:microsoft.com/office/officeart/2005/8/layout/radial6"/>
    <dgm:cxn modelId="{6C439102-6C20-4E02-B9E0-2E2DA1870CFA}" srcId="{91299D1B-3933-46B3-AD08-C841F76CC5C2}" destId="{44C68C71-5933-443E-A572-A87C5DC98A3B}" srcOrd="0" destOrd="0" parTransId="{8CCC1F78-1357-45C2-9339-90BE642B7965}" sibTransId="{8E97FE61-659B-434D-B8DA-3945F98A0961}"/>
    <dgm:cxn modelId="{A207E0FF-5773-4D3A-A4A7-AC6A756DF489}" type="presParOf" srcId="{3403867F-86AF-4475-B3DC-73142C4CB8E7}" destId="{23E948D9-7CEB-404B-B2E3-974907A403C3}" srcOrd="0" destOrd="0" presId="urn:microsoft.com/office/officeart/2005/8/layout/radial6"/>
    <dgm:cxn modelId="{52AF7982-F9D0-4A14-BB05-83824D82039F}" type="presParOf" srcId="{3403867F-86AF-4475-B3DC-73142C4CB8E7}" destId="{7277B13C-5D82-413F-AFCB-C86A237235C6}" srcOrd="1" destOrd="0" presId="urn:microsoft.com/office/officeart/2005/8/layout/radial6"/>
    <dgm:cxn modelId="{D4C581EB-FED0-49E2-BD24-2EEF31FA67D8}" type="presParOf" srcId="{3403867F-86AF-4475-B3DC-73142C4CB8E7}" destId="{992257E1-085B-4BCA-96B3-3EF72E57E55A}" srcOrd="2" destOrd="0" presId="urn:microsoft.com/office/officeart/2005/8/layout/radial6"/>
    <dgm:cxn modelId="{9CCC4825-98DE-42D1-8B44-3D0FCBD6238A}" type="presParOf" srcId="{3403867F-86AF-4475-B3DC-73142C4CB8E7}" destId="{59926FBC-F932-4D8A-A131-C0495434BF4E}" srcOrd="3" destOrd="0" presId="urn:microsoft.com/office/officeart/2005/8/layout/radial6"/>
    <dgm:cxn modelId="{DC667924-5906-4CF9-94BD-AC82D261CCDB}" type="presParOf" srcId="{3403867F-86AF-4475-B3DC-73142C4CB8E7}" destId="{02D72A0B-0653-4DC4-8F9F-C399FE2AD329}" srcOrd="4" destOrd="0" presId="urn:microsoft.com/office/officeart/2005/8/layout/radial6"/>
    <dgm:cxn modelId="{DF7C924B-E05E-4D92-BED3-5A6CB87FFB19}" type="presParOf" srcId="{3403867F-86AF-4475-B3DC-73142C4CB8E7}" destId="{7DE11671-31AF-409F-9A8F-4B32EC04735D}" srcOrd="5" destOrd="0" presId="urn:microsoft.com/office/officeart/2005/8/layout/radial6"/>
    <dgm:cxn modelId="{2211D53B-5D8A-4C7C-AFCB-22B634FB2374}" type="presParOf" srcId="{3403867F-86AF-4475-B3DC-73142C4CB8E7}" destId="{9AA94CAE-BC7D-48DF-8C17-E3EBACAE061C}" srcOrd="6" destOrd="0" presId="urn:microsoft.com/office/officeart/2005/8/layout/radial6"/>
    <dgm:cxn modelId="{A20BF1C2-26B2-4B6D-9907-E79316E3C7C5}" type="presParOf" srcId="{3403867F-86AF-4475-B3DC-73142C4CB8E7}" destId="{D75E5AA2-DEFD-4BE7-B506-015A1E819F39}" srcOrd="7" destOrd="0" presId="urn:microsoft.com/office/officeart/2005/8/layout/radial6"/>
    <dgm:cxn modelId="{693DE1C4-D5F5-48B4-BA52-8FC0459A6D7E}" type="presParOf" srcId="{3403867F-86AF-4475-B3DC-73142C4CB8E7}" destId="{6A3F2054-6E4B-4A5B-9EB2-5F3FA93EBCEE}" srcOrd="8" destOrd="0" presId="urn:microsoft.com/office/officeart/2005/8/layout/radial6"/>
    <dgm:cxn modelId="{168E0296-45F4-4F85-8A96-C7FCD9224B32}" type="presParOf" srcId="{3403867F-86AF-4475-B3DC-73142C4CB8E7}" destId="{B695EBBC-FB7F-4BD0-BDD1-770375C0423C}" srcOrd="9" destOrd="0" presId="urn:microsoft.com/office/officeart/2005/8/layout/radial6"/>
    <dgm:cxn modelId="{F67F370C-91F7-416D-9E37-8177B8440363}" type="presParOf" srcId="{3403867F-86AF-4475-B3DC-73142C4CB8E7}" destId="{C862B5B5-80E8-49ED-8FBF-15998D8A5308}" srcOrd="10" destOrd="0" presId="urn:microsoft.com/office/officeart/2005/8/layout/radial6"/>
    <dgm:cxn modelId="{F23C64A3-3B1C-4D2E-AAFF-8281EB13590C}" type="presParOf" srcId="{3403867F-86AF-4475-B3DC-73142C4CB8E7}" destId="{D66F62B0-E4B2-4A61-A281-CB371571E943}" srcOrd="11" destOrd="0" presId="urn:microsoft.com/office/officeart/2005/8/layout/radial6"/>
    <dgm:cxn modelId="{BD8EC1B2-2FBC-44FE-A38A-B4E3307CE135}" type="presParOf" srcId="{3403867F-86AF-4475-B3DC-73142C4CB8E7}" destId="{BD3A0694-47B5-4F90-99EE-169AD91486EB}" srcOrd="12" destOrd="0" presId="urn:microsoft.com/office/officeart/2005/8/layout/radial6"/>
    <dgm:cxn modelId="{203447B4-84C9-4172-8C6C-82204BCB78D8}" type="presParOf" srcId="{3403867F-86AF-4475-B3DC-73142C4CB8E7}" destId="{BE63F3AD-DC60-4313-B5BF-ECCA8FD2A64A}" srcOrd="13" destOrd="0" presId="urn:microsoft.com/office/officeart/2005/8/layout/radial6"/>
    <dgm:cxn modelId="{FBD8B945-72B5-4463-A184-241619A98DFA}" type="presParOf" srcId="{3403867F-86AF-4475-B3DC-73142C4CB8E7}" destId="{26C2858A-F703-4CFE-A54A-6CDFFE063941}" srcOrd="14" destOrd="0" presId="urn:microsoft.com/office/officeart/2005/8/layout/radial6"/>
    <dgm:cxn modelId="{2CBE98CB-6869-490C-BC4B-3A5D2F3BDEF9}" type="presParOf" srcId="{3403867F-86AF-4475-B3DC-73142C4CB8E7}" destId="{CCBCA937-FFC9-40FB-900E-471973B03715}" srcOrd="15" destOrd="0" presId="urn:microsoft.com/office/officeart/2005/8/layout/radial6"/>
    <dgm:cxn modelId="{8FB6A096-813F-42E3-96CE-29EFB3A37CC8}" type="presParOf" srcId="{3403867F-86AF-4475-B3DC-73142C4CB8E7}" destId="{53FA818A-DFD0-4CCD-B87A-9461816F90EA}" srcOrd="16" destOrd="0" presId="urn:microsoft.com/office/officeart/2005/8/layout/radial6"/>
    <dgm:cxn modelId="{6B699A42-7765-4ECF-ADA1-4B0BDDAFCDA9}" type="presParOf" srcId="{3403867F-86AF-4475-B3DC-73142C4CB8E7}" destId="{7407F7AC-4D35-4FE8-936C-1FA07C6933FF}" srcOrd="17" destOrd="0" presId="urn:microsoft.com/office/officeart/2005/8/layout/radial6"/>
    <dgm:cxn modelId="{3733A522-7E9D-4BA0-B134-7B4E4B47E735}" type="presParOf" srcId="{3403867F-86AF-4475-B3DC-73142C4CB8E7}" destId="{C5649436-9599-403B-8F40-DDF2B3A11E98}" srcOrd="18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B45CA-FC38-48DE-9CC7-9452D809EB39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3F2D1-F674-4B07-9276-0124DAC458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3F2D1-F674-4B07-9276-0124DAC458E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1719-2924-4CF0-9162-403D7D7FD472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BE71E-B0E1-4F91-8117-DDDA4911C1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500329"/>
          </a:xfrm>
        </p:spPr>
        <p:txBody>
          <a:bodyPr>
            <a:normAutofit fontScale="90000"/>
          </a:bodyPr>
          <a:lstStyle/>
          <a:p>
            <a:r>
              <a:rPr lang="ru-RU" dirty="0">
                <a:cs typeface="Aharoni" pitchFamily="2" charset="-79"/>
              </a:rPr>
              <a:t> </a:t>
            </a:r>
            <a:r>
              <a:rPr lang="ru-RU" dirty="0">
                <a:latin typeface="Arial Black" pitchFamily="34" charset="0"/>
                <a:cs typeface="Aharoni" pitchFamily="2" charset="-79"/>
              </a:rPr>
              <a:t>Аналитический отчет о проделанной работе за 2016-2017 учебный год во второй младшей группе №6.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071942"/>
            <a:ext cx="3357586" cy="235745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Выполнили: Поляничко О.П.</a:t>
            </a:r>
          </a:p>
          <a:p>
            <a:r>
              <a:rPr lang="ru-RU" dirty="0" err="1" smtClean="0"/>
              <a:t>Кушнина</a:t>
            </a:r>
            <a:r>
              <a:rPr lang="ru-RU" dirty="0" smtClean="0"/>
              <a:t> Т.В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Художественно-эстетическое развитие.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Цели:</a:t>
            </a:r>
            <a:br>
              <a:rPr lang="ru-RU" sz="2000" dirty="0" smtClean="0"/>
            </a:br>
            <a:r>
              <a:rPr lang="ru-RU" sz="2000" dirty="0" smtClean="0"/>
              <a:t>Развивать у детей желание участвовать в эстетической деятельности;</a:t>
            </a:r>
            <a:br>
              <a:rPr lang="ru-RU" sz="2000" dirty="0" smtClean="0"/>
            </a:br>
            <a:r>
              <a:rPr lang="ru-RU" sz="2000" dirty="0" smtClean="0"/>
              <a:t>Всесторонне развивать детей в изобразительной деятельности;</a:t>
            </a:r>
            <a:br>
              <a:rPr lang="ru-RU" sz="2000" dirty="0" smtClean="0"/>
            </a:br>
            <a:r>
              <a:rPr lang="ru-RU" sz="2000" dirty="0" smtClean="0"/>
              <a:t>Развивать музыкальность детей.</a:t>
            </a:r>
            <a:endParaRPr lang="ru-RU" sz="2000" dirty="0"/>
          </a:p>
        </p:txBody>
      </p:sp>
      <p:pic>
        <p:nvPicPr>
          <p:cNvPr id="7" name="Содержимое 6" descr="0_DR3t0wvb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2222600" cy="3951288"/>
          </a:xfrm>
        </p:spPr>
      </p:pic>
      <p:pic>
        <p:nvPicPr>
          <p:cNvPr id="8" name="Содержимое 7" descr="20161101_09435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357422" y="2214554"/>
            <a:ext cx="2222600" cy="3951288"/>
          </a:xfrm>
        </p:spPr>
      </p:pic>
      <p:pic>
        <p:nvPicPr>
          <p:cNvPr id="9" name="Рисунок 8" descr="20161129_1622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2214554"/>
            <a:ext cx="2169929" cy="3929090"/>
          </a:xfrm>
          <a:prstGeom prst="rect">
            <a:avLst/>
          </a:prstGeom>
        </p:spPr>
      </p:pic>
      <p:pic>
        <p:nvPicPr>
          <p:cNvPr id="10" name="Рисунок 9" descr="v2wOO4h0ym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9" y="2214554"/>
            <a:ext cx="2000231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285720" y="357166"/>
          <a:ext cx="8501122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качества освоения образовательной программы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Взаимодействие с семьей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85791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Один из важнейших факторов повышения эффективности воспитания подрастающего поколения- взаимосвязь учреждения и семьи. Для установления контакта с родителями надо хорошо знать семью, ее воспитательные возможности.</a:t>
            </a:r>
          </a:p>
          <a:p>
            <a:r>
              <a:rPr lang="ru-RU" dirty="0" smtClean="0"/>
              <a:t>В группе систематически проводилась работа по взаимодействию с родителями. Составлены перспективный планы , в них указаны все совместные мероприятия , консультации , родительские собрания, наглядно- стендовая информация.</a:t>
            </a:r>
          </a:p>
          <a:p>
            <a:r>
              <a:rPr lang="ru-RU" dirty="0" smtClean="0"/>
              <a:t>В течении года решали такие задачи:</a:t>
            </a:r>
          </a:p>
          <a:p>
            <a:r>
              <a:rPr lang="ru-RU" b="1" dirty="0" smtClean="0"/>
              <a:t>1.</a:t>
            </a:r>
            <a:r>
              <a:rPr lang="ru-RU" dirty="0" smtClean="0"/>
              <a:t>Установить партнерские отношения с семьей каждого воспитанника, объединить усилия для развития и воспитания детей.</a:t>
            </a:r>
          </a:p>
          <a:p>
            <a:r>
              <a:rPr lang="ru-RU" b="1" dirty="0" smtClean="0"/>
              <a:t>2.</a:t>
            </a:r>
            <a:r>
              <a:rPr lang="ru-RU" dirty="0" smtClean="0"/>
              <a:t>Создать атмосферу взаимопонимания, общности интересов, эмоциональной  поддержки .</a:t>
            </a:r>
          </a:p>
          <a:p>
            <a:r>
              <a:rPr lang="ru-RU" b="1" dirty="0" smtClean="0"/>
              <a:t>3.</a:t>
            </a:r>
            <a:r>
              <a:rPr lang="ru-RU" dirty="0" smtClean="0"/>
              <a:t>Активизировать и обогащать воспитательные умения родителей.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Поддерживать уверенность родителей в собственных педагогических возможностях.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/>
              <a:t>Проблемы и успехи группы №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минувшем году были выявлены следующие проблемы </a:t>
            </a:r>
            <a:r>
              <a:rPr lang="ru-RU" smtClean="0"/>
              <a:t>и </a:t>
            </a:r>
            <a:r>
              <a:rPr lang="ru-RU" smtClean="0"/>
              <a:t>успехи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Проблемы:</a:t>
            </a:r>
          </a:p>
          <a:p>
            <a:r>
              <a:rPr lang="ru-RU" dirty="0" smtClean="0"/>
              <a:t>Не все родители прислушиваются к советам воспитателей и продолжают нарушать режим дня , поздно приводят детей в детский сад . Воспитанники пропускают утреннюю зарядку , а иногда опаздывают на завтрак.</a:t>
            </a:r>
          </a:p>
          <a:p>
            <a:r>
              <a:rPr lang="ru-RU" dirty="0" smtClean="0"/>
              <a:t>Не полностью укомплектована предметно-развивающая среда в соответствии с современными требованиями.</a:t>
            </a:r>
          </a:p>
          <a:p>
            <a:pPr>
              <a:buNone/>
            </a:pPr>
            <a:r>
              <a:rPr lang="ru-RU" b="1" dirty="0" smtClean="0"/>
              <a:t>Успехи:</a:t>
            </a:r>
          </a:p>
          <a:p>
            <a:r>
              <a:rPr lang="ru-RU" dirty="0" smtClean="0"/>
              <a:t>Посещаемость детьми ДОУ возросла.</a:t>
            </a:r>
          </a:p>
          <a:p>
            <a:r>
              <a:rPr lang="ru-RU" dirty="0" smtClean="0"/>
              <a:t>Заметно возрос авторитет и популярность педагогов среди родителей группы.</a:t>
            </a:r>
          </a:p>
          <a:p>
            <a:pPr>
              <a:buNone/>
            </a:pPr>
            <a:r>
              <a:rPr lang="ru-RU" b="1" dirty="0" smtClean="0"/>
              <a:t>С учетом успехов и проблем , возникших в минувшем учебном году намечены следующие задачи на 2017-2018 учебный год:</a:t>
            </a:r>
          </a:p>
          <a:p>
            <a:r>
              <a:rPr lang="ru-RU" dirty="0" smtClean="0"/>
              <a:t>Продолжение целенаправленной работы с детьми по всем образовательным областям.</a:t>
            </a:r>
          </a:p>
          <a:p>
            <a:r>
              <a:rPr lang="ru-RU" dirty="0" smtClean="0"/>
              <a:t>Совершенствование работы по взаимодействию с родителями.</a:t>
            </a:r>
          </a:p>
          <a:p>
            <a:r>
              <a:rPr lang="ru-RU" dirty="0" smtClean="0"/>
              <a:t>Продолжение совершенствования предметно-развивающей среды в соответствии с ФГОС.</a:t>
            </a:r>
          </a:p>
          <a:p>
            <a:r>
              <a:rPr lang="ru-RU" dirty="0" smtClean="0"/>
              <a:t>Повышение уровня педагогического мастерства путем самообразования , обмена опытом работы , посещения муниципальных мероприятий(семинаров , практикумов , мастер-классов).</a:t>
            </a:r>
          </a:p>
          <a:p>
            <a:r>
              <a:rPr lang="ru-RU" dirty="0" smtClean="0"/>
              <a:t>Активное участие в мероприятиях ДОУ , района, области , России.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artinka_so_spasib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4" y="714356"/>
            <a:ext cx="8594884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Характеристика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Book Antiqua" pitchFamily="18" charset="0"/>
              </a:rPr>
              <a:t>Программа: «От рождения до школы» под редакцией Н</a:t>
            </a:r>
            <a:r>
              <a:rPr lang="ru-RU" dirty="0" smtClean="0">
                <a:latin typeface="Book Antiqua" pitchFamily="18" charset="0"/>
              </a:rPr>
              <a:t>. Е. </a:t>
            </a:r>
            <a:r>
              <a:rPr lang="ru-RU" dirty="0" err="1" smtClean="0">
                <a:latin typeface="Book Antiqua" pitchFamily="18" charset="0"/>
              </a:rPr>
              <a:t>Вераксы</a:t>
            </a:r>
            <a:endParaRPr lang="ru-RU" dirty="0">
              <a:latin typeface="Book Antiqua" pitchFamily="18" charset="0"/>
            </a:endParaRPr>
          </a:p>
          <a:p>
            <a:r>
              <a:rPr lang="ru-RU" dirty="0">
                <a:latin typeface="Book Antiqua" pitchFamily="18" charset="0"/>
              </a:rPr>
              <a:t>Возраст: от 3-4 лет</a:t>
            </a:r>
          </a:p>
          <a:p>
            <a:r>
              <a:rPr lang="ru-RU" dirty="0">
                <a:latin typeface="Book Antiqua" pitchFamily="18" charset="0"/>
              </a:rPr>
              <a:t>Списочный состав: 29 детей;</a:t>
            </a:r>
          </a:p>
          <a:p>
            <a:r>
              <a:rPr lang="ru-RU" dirty="0">
                <a:latin typeface="Book Antiqua" pitchFamily="18" charset="0"/>
              </a:rPr>
              <a:t>Мальчиков  - 20;</a:t>
            </a:r>
          </a:p>
          <a:p>
            <a:r>
              <a:rPr lang="ru-RU" dirty="0">
                <a:latin typeface="Book Antiqua" pitchFamily="18" charset="0"/>
              </a:rPr>
              <a:t>Девочек – 9.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Book Antiqua" pitchFamily="18" charset="0"/>
              </a:rPr>
              <a:t>          В течение года дети развивались согласно возрасту,  изучали программные материалы и показали позитивную динамику по всем направлениям развития. Работа группы осуществлялась исходя из основных задач, и в соответствии с годовым планом работы ДОУ. В течении года соблюдался  режим дня. С детьми систематически проводилась организованная образовательная деятельность в соответствии с реализуемой программой в ДОУ, и утвержденным расписанием НОД. Поставленные цели достигаем в процессе разнообразных видов деятельности:игровой,коммуникативной,трудовой,познавательно-исследовательской,продуктивной,музыкально-художественной и чтения художественной литературы. Все виды деятельности представляют  основные направления развития детей:физическое,познавательно-речевое,художественно-эстетическое,социально-личностное.В рамках НОД были предложены формы планирования воспитательно-образовательной работы(перспективного и календарного планов).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Здоровье и физическое развитие детей.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Цели:</a:t>
            </a:r>
            <a:br>
              <a:rPr lang="ru-RU" sz="2000" dirty="0" smtClean="0"/>
            </a:br>
            <a:r>
              <a:rPr lang="ru-RU" sz="2000" dirty="0" smtClean="0"/>
              <a:t>формировать у детей интерес и ценностное отношение к занятиям физической культурой, гармоничное физическое развитие детей;</a:t>
            </a:r>
            <a:br>
              <a:rPr lang="ru-RU" sz="2000" dirty="0" smtClean="0"/>
            </a:br>
            <a:r>
              <a:rPr lang="ru-RU" sz="2000" dirty="0" smtClean="0"/>
              <a:t>сохранять и укреплять здоровье детей.</a:t>
            </a:r>
            <a:endParaRPr lang="ru-RU" sz="2000" dirty="0"/>
          </a:p>
        </p:txBody>
      </p:sp>
      <p:pic>
        <p:nvPicPr>
          <p:cNvPr id="15" name="Содержимое 14" descr="20161010_0850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4038600" cy="2271713"/>
          </a:xfrm>
        </p:spPr>
      </p:pic>
      <p:pic>
        <p:nvPicPr>
          <p:cNvPr id="16" name="Содержимое 15" descr="20161012_07504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000240"/>
            <a:ext cx="4038600" cy="2271713"/>
          </a:xfrm>
        </p:spPr>
      </p:pic>
      <p:pic>
        <p:nvPicPr>
          <p:cNvPr id="17" name="Рисунок 16" descr="20161012_0751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429132"/>
            <a:ext cx="4000528" cy="2286016"/>
          </a:xfrm>
          <a:prstGeom prst="rect">
            <a:avLst/>
          </a:prstGeom>
        </p:spPr>
      </p:pic>
      <p:pic>
        <p:nvPicPr>
          <p:cNvPr id="18" name="Рисунок 17" descr="20161012_07524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4429132"/>
            <a:ext cx="4071966" cy="21699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/>
        </p:nvGraphicFramePr>
        <p:xfrm>
          <a:off x="571472" y="285728"/>
          <a:ext cx="814393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271462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Познавательно-речевое развитие.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Цели:</a:t>
            </a:r>
            <a:br>
              <a:rPr lang="ru-RU" sz="2000" dirty="0" smtClean="0"/>
            </a:br>
            <a:r>
              <a:rPr lang="ru-RU" sz="2000" dirty="0" smtClean="0"/>
              <a:t>Способствовать активному формированию технического мышления, умению возводить несложные постройки по образцу и по замыслу;</a:t>
            </a:r>
            <a:br>
              <a:rPr lang="ru-RU" sz="2000" dirty="0" smtClean="0"/>
            </a:br>
            <a:r>
              <a:rPr lang="ru-RU" sz="2000" dirty="0" smtClean="0"/>
              <a:t>Формировать интерес и потребность в чтении;</a:t>
            </a:r>
            <a:br>
              <a:rPr lang="ru-RU" sz="2000" dirty="0" smtClean="0"/>
            </a:br>
            <a:r>
              <a:rPr lang="ru-RU" sz="2000" dirty="0" smtClean="0"/>
              <a:t>Овладевать конструктивными способами и средствами взаимодействия с людьми.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20161129_1624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4643446"/>
            <a:ext cx="3500462" cy="1857388"/>
          </a:xfrm>
        </p:spPr>
      </p:pic>
      <p:pic>
        <p:nvPicPr>
          <p:cNvPr id="8" name="Содержимое 7" descr="20170118_0910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786578" y="2571744"/>
            <a:ext cx="2119908" cy="3911601"/>
          </a:xfrm>
        </p:spPr>
      </p:pic>
      <p:pic>
        <p:nvPicPr>
          <p:cNvPr id="9" name="Рисунок 8" descr="trCnY_wZgW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571744"/>
            <a:ext cx="3500462" cy="1969010"/>
          </a:xfrm>
          <a:prstGeom prst="rect">
            <a:avLst/>
          </a:prstGeom>
        </p:spPr>
      </p:pic>
      <p:pic>
        <p:nvPicPr>
          <p:cNvPr id="10" name="Рисунок 9" descr="20170118_0907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500430" y="3357562"/>
            <a:ext cx="3929090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/>
        </p:nvGraphicFramePr>
        <p:xfrm>
          <a:off x="571472" y="500042"/>
          <a:ext cx="814393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92880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Социально-личностное развитие.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Цели:</a:t>
            </a:r>
            <a:br>
              <a:rPr lang="ru-RU" sz="2000" dirty="0" smtClean="0"/>
            </a:br>
            <a:r>
              <a:rPr lang="ru-RU" sz="2000" dirty="0" smtClean="0"/>
              <a:t>Освоение первоначальных представлений социального характера и включение детей в систему социальных отношений;</a:t>
            </a:r>
            <a:br>
              <a:rPr lang="ru-RU" sz="2000" dirty="0" smtClean="0"/>
            </a:br>
            <a:r>
              <a:rPr lang="ru-RU" sz="2000" dirty="0" smtClean="0"/>
              <a:t>Формировать представления о безопасном поведении.</a:t>
            </a:r>
            <a:br>
              <a:rPr lang="ru-RU" sz="2000" dirty="0" smtClean="0"/>
            </a:br>
            <a:r>
              <a:rPr lang="ru-RU" sz="2000" dirty="0" smtClean="0"/>
              <a:t>Формировать интерес к труду, поощрять самостоятельность в самообслуживании.</a:t>
            </a:r>
            <a:endParaRPr lang="ru-RU" sz="2000" dirty="0"/>
          </a:p>
        </p:txBody>
      </p:sp>
      <p:pic>
        <p:nvPicPr>
          <p:cNvPr id="7" name="Содержимое 6" descr="20161031_1545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428868"/>
            <a:ext cx="2222600" cy="3951288"/>
          </a:xfrm>
        </p:spPr>
      </p:pic>
      <p:pic>
        <p:nvPicPr>
          <p:cNvPr id="9" name="Рисунок 8" descr="20161121_093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428868"/>
            <a:ext cx="2214578" cy="3929066"/>
          </a:xfrm>
          <a:prstGeom prst="rect">
            <a:avLst/>
          </a:prstGeom>
        </p:spPr>
      </p:pic>
      <p:pic>
        <p:nvPicPr>
          <p:cNvPr id="10" name="Рисунок 9" descr="20161116_1631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2428868"/>
            <a:ext cx="1877148" cy="3857652"/>
          </a:xfrm>
          <a:prstGeom prst="rect">
            <a:avLst/>
          </a:prstGeom>
        </p:spPr>
      </p:pic>
      <p:pic>
        <p:nvPicPr>
          <p:cNvPr id="12" name="Содержимое 11" descr="QyVz3dnDJv0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786314" y="2428868"/>
            <a:ext cx="2222600" cy="39512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Схема 20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569</Words>
  <Application>Microsoft Office PowerPoint</Application>
  <PresentationFormat>Экран (4:3)</PresentationFormat>
  <Paragraphs>71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Аналитический отчет о проделанной работе за 2016-2017 учебный год во второй младшей группе №6.</vt:lpstr>
      <vt:lpstr>Характеристика группы</vt:lpstr>
      <vt:lpstr>Слайд 3</vt:lpstr>
      <vt:lpstr>Здоровье и физическое развитие детей. Цели: формировать у детей интерес и ценностное отношение к занятиям физической культурой, гармоничное физическое развитие детей; сохранять и укреплять здоровье детей.</vt:lpstr>
      <vt:lpstr>Слайд 5</vt:lpstr>
      <vt:lpstr>Познавательно-речевое развитие. Цели: Способствовать активному формированию технического мышления, умению возводить несложные постройки по образцу и по замыслу; Формировать интерес и потребность в чтении; Овладевать конструктивными способами и средствами взаимодействия с людьми. </vt:lpstr>
      <vt:lpstr>Слайд 7</vt:lpstr>
      <vt:lpstr>Социально-личностное развитие. Цели: Освоение первоначальных представлений социального характера и включение детей в систему социальных отношений; Формировать представления о безопасном поведении. Формировать интерес к труду, поощрять самостоятельность в самообслуживании.</vt:lpstr>
      <vt:lpstr>Слайд 9</vt:lpstr>
      <vt:lpstr>Художественно-эстетическое развитие. Цели: Развивать у детей желание участвовать в эстетической деятельности; Всесторонне развивать детей в изобразительной деятельности; Развивать музыкальность детей.</vt:lpstr>
      <vt:lpstr>Слайд 11</vt:lpstr>
      <vt:lpstr>Мониторинг качества освоения образовательной программы</vt:lpstr>
      <vt:lpstr>Взаимодействие с семьей</vt:lpstr>
      <vt:lpstr>Проблемы и успехи группы № 6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группы №6 за 2016-2017 учебный год</dc:title>
  <dc:creator>www</dc:creator>
  <cp:lastModifiedBy>www</cp:lastModifiedBy>
  <cp:revision>49</cp:revision>
  <dcterms:created xsi:type="dcterms:W3CDTF">2017-04-28T13:16:41Z</dcterms:created>
  <dcterms:modified xsi:type="dcterms:W3CDTF">2017-05-06T18:16:01Z</dcterms:modified>
</cp:coreProperties>
</file>