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12C4612-D35E-4199-8373-76A0EF3F09A5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61F94D3-8D1F-401D-9978-24800D6A23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«Ежик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его друзья»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музыкальное занятие для средней группы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59633" y="4653136"/>
            <a:ext cx="6783536" cy="1028573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руководитель: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Бузмакова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О.А.</a:t>
            </a:r>
          </a:p>
          <a:p>
            <a:pPr algn="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:\занятие\7977725355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3265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развития ребенка детский сад первой категории «Колокольчик»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594928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Тацинская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апрель 2017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занятие\1194_rrrryo-1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269337"/>
            <a:ext cx="8640960" cy="619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4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занятие\лес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10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:\занятие\еж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6908"/>
            <a:ext cx="8496944" cy="650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87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:\занятие\домик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56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:\занятие\мы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21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:\занятие\зая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81000"/>
            <a:ext cx="8352928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2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:\занятие\пету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62" y="404664"/>
            <a:ext cx="839699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53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:\занятие\лис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00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занячтие\5480960733_fe297c08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24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449</TotalTime>
  <Words>30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«Ежик  и его друзья» музыкальное занятие для средней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«Ежик  и его друзья» музыкальное занятие для средней группы</dc:title>
  <dc:creator>Masha</dc:creator>
  <cp:lastModifiedBy>Masha</cp:lastModifiedBy>
  <cp:revision>13</cp:revision>
  <dcterms:created xsi:type="dcterms:W3CDTF">2016-04-13T10:23:16Z</dcterms:created>
  <dcterms:modified xsi:type="dcterms:W3CDTF">2017-05-18T19:29:38Z</dcterms:modified>
</cp:coreProperties>
</file>