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9" r:id="rId2"/>
    <p:sldId id="281" r:id="rId3"/>
    <p:sldId id="257" r:id="rId4"/>
    <p:sldId id="259" r:id="rId5"/>
    <p:sldId id="260" r:id="rId6"/>
    <p:sldId id="261" r:id="rId7"/>
    <p:sldId id="262" r:id="rId8"/>
    <p:sldId id="277" r:id="rId9"/>
    <p:sldId id="278" r:id="rId10"/>
    <p:sldId id="272" r:id="rId11"/>
    <p:sldId id="276" r:id="rId12"/>
    <p:sldId id="264" r:id="rId13"/>
    <p:sldId id="265" r:id="rId14"/>
    <p:sldId id="266" r:id="rId15"/>
    <p:sldId id="268" r:id="rId16"/>
    <p:sldId id="269" r:id="rId17"/>
    <p:sldId id="270" r:id="rId18"/>
    <p:sldId id="275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412776"/>
            <a:ext cx="5556452" cy="345638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деятельность как средство изучения исторического наследия родного края</a:t>
            </a:r>
            <a:endParaRPr lang="ru-RU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661248"/>
            <a:ext cx="5625412" cy="720080"/>
          </a:xfrm>
        </p:spPr>
        <p:txBody>
          <a:bodyPr>
            <a:normAutofit fontScale="85000" lnSpcReduction="10000"/>
          </a:bodyPr>
          <a:lstStyle/>
          <a:p>
            <a:r>
              <a:rPr lang="ru-RU" sz="3200" i="1" dirty="0" smtClean="0"/>
              <a:t>Воспитатель </a:t>
            </a:r>
            <a:r>
              <a:rPr lang="ru-RU" sz="3200" i="1" dirty="0" err="1" smtClean="0"/>
              <a:t>Эмирусейнова</a:t>
            </a:r>
            <a:r>
              <a:rPr lang="ru-RU" sz="3200" i="1" dirty="0" smtClean="0"/>
              <a:t> А. С.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Home use\Desktop\Новая папка\IMG_20170324_134302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136904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 use\Desktop\тамила\IMG_24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176464" cy="4980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Home use\Desktop\тамила\IMG_24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4388589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ворец ферсмана_ 20 тыс изображений найдено в Яндекс.Картинках_files\IMG_04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14313"/>
            <a:ext cx="4790305" cy="3592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дворец ферсмана_ 20 тыс изображений найдено в Яндекс.Картинках_files\kessler-house-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3501008"/>
            <a:ext cx="4256021" cy="3192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 use\Desktop\Фото02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36498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Home use\Desktop\Фото02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16206"/>
            <a:ext cx="4176464" cy="4833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33400"/>
            <a:ext cx="7860708" cy="426375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Детское творчество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79512" y="4641112"/>
            <a:ext cx="8289708" cy="948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6064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</a:t>
            </a:r>
            <a:endParaRPr lang="ru-RU" dirty="0"/>
          </a:p>
        </p:txBody>
      </p:sp>
      <p:pic>
        <p:nvPicPr>
          <p:cNvPr id="4098" name="Picture 2" descr="C:\Users\Home use\Desktop\Фото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3435845" cy="4581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Home use\Desktop\F\IMG_2017-04-27_1346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0217" y="1853443"/>
            <a:ext cx="4933056" cy="3699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33400"/>
            <a:ext cx="7860708" cy="426375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Детское творчество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116632" y="-261610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</a:t>
            </a:r>
            <a:endParaRPr lang="ru-RU" dirty="0"/>
          </a:p>
        </p:txBody>
      </p:sp>
      <p:pic>
        <p:nvPicPr>
          <p:cNvPr id="6147" name="Picture 3" descr="C:\Users\Home use\Desktop\F\IMG_2017-04-27_1346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26" y="1542213"/>
            <a:ext cx="4368486" cy="3924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Home use\Desktop\F\IMG_2017-04-27_1347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929378" cy="4939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33400"/>
            <a:ext cx="7860708" cy="426375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Детское творчество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116632" y="-261610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</a:t>
            </a:r>
            <a:endParaRPr lang="ru-RU" dirty="0"/>
          </a:p>
        </p:txBody>
      </p:sp>
      <p:pic>
        <p:nvPicPr>
          <p:cNvPr id="7170" name="Picture 2" descr="C:\Users\Home use\Desktop\F\IMG_2017-04-27_1347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09" y="1124744"/>
            <a:ext cx="4488499" cy="3366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Home use\Desktop\F\IMG_2017-04-27_1348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284984" cy="3213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33400"/>
            <a:ext cx="7860708" cy="426375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Детское творчество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79512" y="4641112"/>
            <a:ext cx="8289708" cy="948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116632" y="-261610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</a:t>
            </a:r>
            <a:endParaRPr lang="ru-RU" dirty="0"/>
          </a:p>
        </p:txBody>
      </p:sp>
      <p:pic>
        <p:nvPicPr>
          <p:cNvPr id="8194" name="Picture 2" descr="C:\Users\Home use\Desktop\IMG_2017-04-27_1431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511" y="1052736"/>
            <a:ext cx="4380487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Home use\Desktop\IMG_2017-04-27_142934_1493292765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4699067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6064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</a:t>
            </a:r>
            <a:endParaRPr lang="ru-RU" dirty="0"/>
          </a:p>
        </p:txBody>
      </p:sp>
      <p:pic>
        <p:nvPicPr>
          <p:cNvPr id="2050" name="Picture 2" descr="C:\Users\Home use\Desktop\F\IMG_2017-04-27_1454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08378"/>
            <a:ext cx="7882615" cy="5911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517581"/>
            <a:ext cx="8316416" cy="2407363"/>
          </a:xfrm>
        </p:spPr>
        <p:txBody>
          <a:bodyPr>
            <a:noAutofit/>
          </a:bodyPr>
          <a:lstStyle/>
          <a:p>
            <a:pPr algn="ctr"/>
            <a:r>
              <a:rPr lang="ru-RU" sz="100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Спасибо</a:t>
            </a:r>
            <a:br>
              <a:rPr lang="ru-RU" sz="100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00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за </a:t>
            </a:r>
            <a:r>
              <a:rPr lang="ru-RU" sz="100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внимание!</a:t>
            </a:r>
            <a:endParaRPr lang="ru-RU" sz="10000" dirty="0">
              <a:solidFill>
                <a:schemeClr val="bg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005064"/>
            <a:ext cx="7272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Алекса́ндр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Евге́ньевич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Фе́рсман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(27 октября (8 ноября) 1883, Санкт-Петербург — 20 мая 1945, Сочи) — русский геохимик и минералог, один из основоположников геохимии, «поэт камня» (Алексей Толстой). Действительный член, вице-президент (1926—1929) Академии наук. Лауреат Ленинской премии. Член Императорского Православного Палестинского Общества.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74274"/>
            <a:ext cx="3096344" cy="3963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556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дью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4668"/>
            <a:ext cx="2843808" cy="4087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шацки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1648" y="303655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ил патрик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397"/>
          <a:stretch/>
        </p:blipFill>
        <p:spPr bwMode="auto">
          <a:xfrm>
            <a:off x="1835696" y="3014818"/>
            <a:ext cx="3225277" cy="3843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8893" y="2995173"/>
            <a:ext cx="2569581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шацки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7174" y="303655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Картинки по запросу кил патрик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397"/>
          <a:stretch/>
        </p:blipFill>
        <p:spPr bwMode="auto">
          <a:xfrm>
            <a:off x="1991222" y="3014818"/>
            <a:ext cx="3225277" cy="3843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4419" y="2995173"/>
            <a:ext cx="2569581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7052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-99392"/>
            <a:ext cx="259228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11080" y="1772816"/>
            <a:ext cx="685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Воспитание любви родного края, привитие интереса к изучению его исторического прошлого, формирование нравственных и волевых качеств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496944" cy="1872208"/>
          </a:xfrm>
        </p:spPr>
        <p:txBody>
          <a:bodyPr/>
          <a:lstStyle/>
          <a:p>
            <a:pPr algn="l"/>
            <a:r>
              <a:rPr lang="ru-RU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58564" y="1700808"/>
            <a:ext cx="56339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выяснить особенности развития родного края,</a:t>
            </a:r>
            <a:endParaRPr lang="ru-RU" sz="3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обогатить и активировать словарный        запас детей за счет новых слов через знакомство с исторической литературой по теме проекта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860708" cy="849694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Село </a:t>
            </a:r>
            <a:r>
              <a:rPr lang="ru-RU" sz="36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ферсманово</a:t>
            </a: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замка </a:t>
            </a:r>
            <a:r>
              <a:rPr lang="ru-RU" sz="36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Ферсманово</a:t>
            </a: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анкетирование, изучение литературы, классные часы, экскурсии, детское творчество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79512" y="6858000"/>
            <a:ext cx="8289708" cy="8914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720080"/>
            <a:ext cx="8712968" cy="6453336"/>
          </a:xfrm>
        </p:spPr>
        <p:txBody>
          <a:bodyPr/>
          <a:lstStyle/>
          <a:p>
            <a:pPr algn="ctr"/>
            <a:r>
              <a:rPr lang="ru-RU" sz="40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Анкета</a:t>
            </a:r>
            <a:r>
              <a:rPr lang="ru-RU" sz="3200" u="sng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200" u="sng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1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.  какие достопримечательности села вы знаете?</a:t>
            </a:r>
            <a:b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2.  кто из знаменитых людей прославил ваше село?</a:t>
            </a:r>
            <a:b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3.  в каком году построен замок в селе </a:t>
            </a:r>
            <a:r>
              <a:rPr lang="ru-RU" sz="3200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ферсманово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?</a:t>
            </a:r>
            <a:b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79512" y="5877272"/>
            <a:ext cx="8289708" cy="792088"/>
          </a:xfrm>
        </p:spPr>
        <p:txBody>
          <a:bodyPr/>
          <a:lstStyle/>
          <a:p>
            <a:r>
              <a:rPr lang="ru-RU" dirty="0" smtClean="0"/>
              <a:t>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r>
              <a:rPr lang="ru-RU" dirty="0" smtClean="0"/>
              <a:t>Посещение  библиотеки</a:t>
            </a:r>
            <a:endParaRPr lang="ru-RU" dirty="0"/>
          </a:p>
        </p:txBody>
      </p:sp>
      <p:pic>
        <p:nvPicPr>
          <p:cNvPr id="7" name="Содержимое 6" descr="IMG_2017-04-27_162658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00" y="1268760"/>
            <a:ext cx="3763467" cy="4857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IMG_2017-04-27_162644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601" y="1600200"/>
            <a:ext cx="3394472" cy="49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115422"/>
            <a:ext cx="3789040" cy="20574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Уголок родного края</a:t>
            </a:r>
            <a:endParaRPr lang="ru-RU" sz="6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IMG_2017-04-27_162927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14" b="1251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144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 Black</vt:lpstr>
      <vt:lpstr>Monotype Corsiva</vt:lpstr>
      <vt:lpstr>Times New Roman</vt:lpstr>
      <vt:lpstr>Trebuchet MS</vt:lpstr>
      <vt:lpstr>Wingdings</vt:lpstr>
      <vt:lpstr>Wingdings 2</vt:lpstr>
      <vt:lpstr>Изящная</vt:lpstr>
      <vt:lpstr>Проектная деятельность как средство изучения исторического наследия родного края</vt:lpstr>
      <vt:lpstr>Презентация PowerPoint</vt:lpstr>
      <vt:lpstr>Презентация PowerPoint</vt:lpstr>
      <vt:lpstr>Презентация PowerPoint</vt:lpstr>
      <vt:lpstr>Задачи:      </vt:lpstr>
      <vt:lpstr>      Объект исследования: Село ферсманово  Предмет исследования: история возникновения замка Ферсманово  Методы исследования: анкетирование, изучение литературы, классные часы, экскурсии, детское творчество   </vt:lpstr>
      <vt:lpstr>Анкета  1.  какие достопримечательности села вы знаете?  2.  кто из знаменитых людей прославил ваше село?  3.  в каком году построен замок в селе ферсманово?   </vt:lpstr>
      <vt:lpstr>Посещение  библиотеки</vt:lpstr>
      <vt:lpstr>Уголок родного края</vt:lpstr>
      <vt:lpstr>Презентация PowerPoint</vt:lpstr>
      <vt:lpstr>Презентация PowerPoint</vt:lpstr>
      <vt:lpstr>Презентация PowerPoint</vt:lpstr>
      <vt:lpstr>Презентация PowerPoint</vt:lpstr>
      <vt:lpstr>Детское творчество      </vt:lpstr>
      <vt:lpstr>Детское творчество      </vt:lpstr>
      <vt:lpstr>Детское творчество      </vt:lpstr>
      <vt:lpstr>Детское творчество     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 use</dc:creator>
  <cp:lastModifiedBy>user01</cp:lastModifiedBy>
  <cp:revision>22</cp:revision>
  <dcterms:created xsi:type="dcterms:W3CDTF">2017-04-27T08:51:35Z</dcterms:created>
  <dcterms:modified xsi:type="dcterms:W3CDTF">2017-05-19T05:58:55Z</dcterms:modified>
</cp:coreProperties>
</file>