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816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9512" y="2924944"/>
            <a:ext cx="2592288" cy="115212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Авторы: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Бугримов</a:t>
            </a:r>
            <a:r>
              <a:rPr lang="ru-RU" dirty="0" smtClean="0"/>
              <a:t> </a:t>
            </a:r>
            <a:r>
              <a:rPr lang="ru-RU" dirty="0" smtClean="0"/>
              <a:t>Михаил, Диковенко Александр, Гордеев Алексей и Депутатов Максим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568952" cy="280831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000" dirty="0" smtClean="0"/>
              <a:t>Второй </a:t>
            </a:r>
            <a:r>
              <a:rPr lang="ru-RU" sz="2000" dirty="0" smtClean="0"/>
              <a:t> выпуск научно-популярной программы о космосе.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400" dirty="0" smtClean="0"/>
              <a:t>«История </a:t>
            </a:r>
            <a:r>
              <a:rPr lang="ru-RU" sz="4400" dirty="0" smtClean="0"/>
              <a:t>освоения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или пять шагов до космоса»</a:t>
            </a:r>
            <a:endParaRPr lang="ru-RU" sz="4400" dirty="0"/>
          </a:p>
        </p:txBody>
      </p:sp>
      <p:pic>
        <p:nvPicPr>
          <p:cNvPr id="2050" name="Picture 2" descr="E:\Космонавтика\alliances-planet-nebula_v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2372" y="2564904"/>
            <a:ext cx="9439275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83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17581" y="332656"/>
            <a:ext cx="7175351" cy="4592801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400" dirty="0" smtClean="0"/>
              <a:t>Реальность </a:t>
            </a:r>
            <a:r>
              <a:rPr lang="ru-RU" sz="4400" dirty="0"/>
              <a:t>или мечта?</a:t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Узнаем 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в следующем выпуске </a:t>
            </a:r>
            <a:br>
              <a:rPr lang="ru-RU" sz="4400" dirty="0"/>
            </a:br>
            <a:r>
              <a:rPr lang="ru-RU" sz="4400" dirty="0"/>
              <a:t>нашей передачи!</a:t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371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085184"/>
            <a:ext cx="6512511" cy="1143000"/>
          </a:xfrm>
        </p:spPr>
        <p:txBody>
          <a:bodyPr/>
          <a:lstStyle/>
          <a:p>
            <a:r>
              <a:rPr lang="ru-RU" dirty="0" smtClean="0"/>
              <a:t>Понятие слова Космос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260648"/>
            <a:ext cx="3888432" cy="6480720"/>
          </a:xfrm>
        </p:spPr>
        <p:txBody>
          <a:bodyPr>
            <a:noAutofit/>
          </a:bodyPr>
          <a:lstStyle/>
          <a:p>
            <a:endParaRPr lang="ru-RU" sz="1600" dirty="0" smtClean="0"/>
          </a:p>
          <a:p>
            <a:r>
              <a:rPr lang="ru-RU" sz="1600" dirty="0" smtClean="0"/>
              <a:t>Человек с рождения видел небо, звезды, Солнце, Луну. </a:t>
            </a:r>
            <a:br>
              <a:rPr lang="ru-RU" sz="1600" dirty="0" smtClean="0"/>
            </a:br>
            <a:r>
              <a:rPr lang="ru-RU" sz="1600" dirty="0" smtClean="0"/>
              <a:t>Мерцающее ночное небо притягивало своей красотой, а </a:t>
            </a:r>
            <a:r>
              <a:rPr lang="ru-RU" sz="1600" dirty="0"/>
              <a:t>н</a:t>
            </a:r>
            <a:r>
              <a:rPr lang="ru-RU" sz="1600" dirty="0" smtClean="0"/>
              <a:t>едосягаемость придавала таинственный и манящий характер. Что там, чего мы не можем достичь? </a:t>
            </a:r>
            <a:endParaRPr lang="ru-RU" sz="1600" dirty="0"/>
          </a:p>
          <a:p>
            <a:r>
              <a:rPr lang="ru-RU" sz="1600" dirty="0" smtClean="0"/>
              <a:t>Само </a:t>
            </a:r>
            <a:r>
              <a:rPr lang="ru-RU" sz="1600" dirty="0"/>
              <a:t>слово «космос» пришло в русский язык из греческого, но по-гречески оно изначально обозначало не то, что мы сейчас понимаем (или думаем, что понимаем) как космическое пространство, а общее мироустройство – Вселенную в философском смысле. Именно так ее называли древнегреческие философы, противопоставляя космос (нечто упорядоченное, подчиняющееся строгим законам) хаосу. И еще за много лет до нашей эры спорили о том, может ли быть космос </a:t>
            </a:r>
            <a:r>
              <a:rPr lang="ru-RU" sz="1600" dirty="0" smtClean="0"/>
              <a:t>пустым?</a:t>
            </a:r>
            <a:endParaRPr lang="ru-RU" sz="2000" dirty="0"/>
          </a:p>
        </p:txBody>
      </p:sp>
      <p:pic>
        <p:nvPicPr>
          <p:cNvPr id="1026" name="Picture 2" descr="E:\Космонавтика\7757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982" y="764704"/>
            <a:ext cx="497491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77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Космонавтика\plane_PNG52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52734" y="240419"/>
            <a:ext cx="8149373" cy="380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4581128"/>
            <a:ext cx="6110064" cy="1143000"/>
          </a:xfrm>
        </p:spPr>
        <p:txBody>
          <a:bodyPr/>
          <a:lstStyle/>
          <a:p>
            <a:r>
              <a:rPr lang="ru-RU" dirty="0" smtClean="0"/>
              <a:t>Летательный аппарат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672" y="32146"/>
            <a:ext cx="4253295" cy="7573318"/>
          </a:xfrm>
        </p:spPr>
        <p:txBody>
          <a:bodyPr>
            <a:normAutofit/>
          </a:bodyPr>
          <a:lstStyle/>
          <a:p>
            <a:endParaRPr lang="ru-RU" sz="1600" dirty="0" smtClean="0"/>
          </a:p>
          <a:p>
            <a:r>
              <a:rPr lang="ru-RU" sz="1600" dirty="0" smtClean="0"/>
              <a:t>Прошли долгие годы, пока Человеку стало доступно НЕБО. </a:t>
            </a:r>
            <a:endParaRPr lang="ru-RU" sz="1600" dirty="0"/>
          </a:p>
          <a:p>
            <a:endParaRPr lang="ru-RU" sz="1600" dirty="0" smtClean="0"/>
          </a:p>
          <a:p>
            <a:r>
              <a:rPr lang="ru-RU" sz="1600" dirty="0" smtClean="0"/>
              <a:t>Летательный </a:t>
            </a:r>
            <a:r>
              <a:rPr lang="ru-RU" sz="1600" dirty="0" smtClean="0"/>
              <a:t>аппарат (ЛА</a:t>
            </a:r>
            <a:r>
              <a:rPr lang="ru-RU" sz="1600" dirty="0"/>
              <a:t>) - устройство для передвижения в атмосфере или </a:t>
            </a:r>
            <a:r>
              <a:rPr lang="ru-RU" sz="1600" dirty="0" smtClean="0"/>
              <a:t>космическом </a:t>
            </a:r>
            <a:r>
              <a:rPr lang="ru-RU" sz="1600" dirty="0"/>
              <a:t>пространстве. Различают ЛА легче воздуха и тяжелее воздуха. У ЛА легче воздуха (аэростат, дирижабль) </a:t>
            </a:r>
            <a:r>
              <a:rPr lang="ru-RU" sz="1600" dirty="0" smtClean="0"/>
              <a:t>аэростатная </a:t>
            </a:r>
            <a:r>
              <a:rPr lang="ru-RU" sz="1600" dirty="0"/>
              <a:t>подъёмная сила образуется из-за разности плотностей газа, заполняющего оболочку ЛА, и </a:t>
            </a:r>
            <a:r>
              <a:rPr lang="ru-RU" sz="1600" dirty="0" smtClean="0"/>
              <a:t>атмосферного </a:t>
            </a:r>
            <a:r>
              <a:rPr lang="ru-RU" sz="1600" dirty="0"/>
              <a:t>газа; у ЛА тяжелее воздуха подъёмная сила создаётся крылом (самолёт, планёр), несущим винтом (вертолёт) или тягой реактивного двигателя </a:t>
            </a:r>
            <a:r>
              <a:rPr lang="ru-RU" sz="1600" dirty="0" smtClean="0"/>
              <a:t>(космический </a:t>
            </a:r>
            <a:r>
              <a:rPr lang="ru-RU" sz="1600" dirty="0"/>
              <a:t>аппарат, ракета).</a:t>
            </a:r>
          </a:p>
          <a:p>
            <a:pPr marL="45720" indent="0">
              <a:buNone/>
            </a:pPr>
            <a:endParaRPr lang="ru-RU" sz="1600" dirty="0" smtClean="0"/>
          </a:p>
          <a:p>
            <a:pPr marL="45720" indent="0">
              <a:buNone/>
            </a:pPr>
            <a:r>
              <a:rPr lang="ru-RU" sz="1600" dirty="0" smtClean="0"/>
              <a:t>Первый шаг сделан – Человек поднялся в небо и освоил это пространство.  </a:t>
            </a:r>
          </a:p>
          <a:p>
            <a:pPr marL="45720" indent="0">
              <a:buNone/>
            </a:pPr>
            <a:r>
              <a:rPr lang="ru-RU" sz="1600" dirty="0"/>
              <a:t> </a:t>
            </a:r>
            <a:r>
              <a:rPr lang="ru-RU" sz="1600" dirty="0" smtClean="0"/>
              <a:t>А космос? Он еще далек. Но Человек продолжает двигаться к мечте.</a:t>
            </a:r>
            <a:endParaRPr lang="ru-RU" sz="1600" dirty="0" smtClean="0"/>
          </a:p>
          <a:p>
            <a:pPr marL="45720" indent="0">
              <a:buNone/>
            </a:pPr>
            <a:endParaRPr lang="ru-RU" sz="1600" dirty="0"/>
          </a:p>
          <a:p>
            <a:pPr marL="4572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97455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6999" y="5949280"/>
            <a:ext cx="5300816" cy="810424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Идеи Циолковского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6632"/>
            <a:ext cx="4536504" cy="7173416"/>
          </a:xfrm>
        </p:spPr>
        <p:txBody>
          <a:bodyPr>
            <a:norm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r>
              <a:rPr lang="ru-RU" sz="1600" dirty="0" smtClean="0"/>
              <a:t>Идею </a:t>
            </a:r>
            <a:r>
              <a:rPr lang="ru-RU" sz="1600" dirty="0"/>
              <a:t>об использовании ракет для космических </a:t>
            </a:r>
            <a:r>
              <a:rPr lang="ru-RU" sz="1600" dirty="0" smtClean="0"/>
              <a:t>полётов одним из первых выдвинул Российский </a:t>
            </a:r>
            <a:r>
              <a:rPr lang="ru-RU" sz="1600" dirty="0"/>
              <a:t>учёный Константин </a:t>
            </a:r>
            <a:r>
              <a:rPr lang="ru-RU" sz="1600" dirty="0" smtClean="0"/>
              <a:t>Циолковский</a:t>
            </a:r>
            <a:r>
              <a:rPr lang="ru-RU" sz="1600" dirty="0"/>
              <a:t>. </a:t>
            </a:r>
            <a:endParaRPr lang="ru-RU" sz="1600" dirty="0" smtClean="0"/>
          </a:p>
          <a:p>
            <a:r>
              <a:rPr lang="ru-RU" sz="1600" dirty="0" smtClean="0"/>
              <a:t>Шли </a:t>
            </a:r>
            <a:r>
              <a:rPr lang="ru-RU" sz="1600" dirty="0"/>
              <a:t>долгие годы побед и разочарований, прежде чем создали первую </a:t>
            </a:r>
            <a:r>
              <a:rPr lang="ru-RU" sz="1600" dirty="0" smtClean="0"/>
              <a:t>космическую ракету.   </a:t>
            </a:r>
            <a:r>
              <a:rPr lang="ru-RU" sz="1600" dirty="0" smtClean="0"/>
              <a:t>         </a:t>
            </a:r>
          </a:p>
          <a:p>
            <a:r>
              <a:rPr lang="ru-RU" sz="1600" dirty="0" smtClean="0"/>
              <a:t>Ракету </a:t>
            </a:r>
            <a:r>
              <a:rPr lang="ru-RU" sz="1600" dirty="0"/>
              <a:t>для межпланетных сообщений он спроектировал в 1903 году. Формула Циолковского, определяющая скорость, которую развивает летательный аппарат под воздействием тяги ракетного двигателя,  сегодня составляет важную часть математического аппарата, используемого при проектировании ракет, в частности, при определении их </a:t>
            </a:r>
            <a:r>
              <a:rPr lang="ru-RU" sz="1600" dirty="0" smtClean="0"/>
              <a:t>основных </a:t>
            </a:r>
            <a:r>
              <a:rPr lang="ru-RU" sz="1600" dirty="0"/>
              <a:t>массовых характеристик</a:t>
            </a:r>
            <a:r>
              <a:rPr lang="ru-RU" sz="1600" dirty="0" smtClean="0"/>
              <a:t>.</a:t>
            </a:r>
          </a:p>
          <a:p>
            <a:endParaRPr lang="ru-RU" sz="1600" dirty="0"/>
          </a:p>
          <a:p>
            <a:r>
              <a:rPr lang="ru-RU" sz="1600" dirty="0" smtClean="0"/>
              <a:t>Ракета предполагает полеты в космос и возвращение. Человек решает, что нужно установить постоянную связь.</a:t>
            </a:r>
            <a:endParaRPr lang="ru-RU" sz="1400" dirty="0"/>
          </a:p>
        </p:txBody>
      </p:sp>
      <p:pic>
        <p:nvPicPr>
          <p:cNvPr id="4098" name="Picture 2" descr="C:\Users\Ученик\Desktop\rockets_PNG1327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44144">
            <a:off x="3179916" y="1646872"/>
            <a:ext cx="8533077" cy="252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51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551723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Первый спутник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3816424" cy="6480720"/>
          </a:xfrm>
        </p:spPr>
        <p:txBody>
          <a:bodyPr>
            <a:normAutofit/>
          </a:bodyPr>
          <a:lstStyle/>
          <a:p>
            <a:endParaRPr lang="ru-RU" sz="1600" dirty="0" smtClean="0"/>
          </a:p>
          <a:p>
            <a:r>
              <a:rPr lang="ru-RU" sz="1600" dirty="0" smtClean="0"/>
              <a:t>Следующим шагом  приближения к космосу - создание спутника, связующего Человека с космическим пространством.</a:t>
            </a:r>
            <a:endParaRPr lang="ru-RU" sz="1600" dirty="0"/>
          </a:p>
          <a:p>
            <a:r>
              <a:rPr lang="ru-RU" sz="1600" dirty="0" smtClean="0"/>
              <a:t>4 </a:t>
            </a:r>
            <a:r>
              <a:rPr lang="ru-RU" sz="1600" dirty="0"/>
              <a:t>октября 1957 года был запущен на околоземную орбиту первый в истории человечества искусственный спутник Земли. Его полёт имел ошеломляющий успех и создал Советскому Союзу высокий международный авторитет.</a:t>
            </a:r>
          </a:p>
          <a:p>
            <a:r>
              <a:rPr lang="ru-RU" sz="1600" dirty="0" smtClean="0"/>
              <a:t>«</a:t>
            </a:r>
            <a:r>
              <a:rPr lang="ru-RU" sz="1600" dirty="0"/>
              <a:t>Он был мал, этот самый первый искусственный спутник нашей старой планеты, но его звонкие позывные разнеслись по всем материкам и среди всех народов как воплощение дерзновенной мечты человечества» — сказал позже С. П. Королёв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Много технических изобретений создано для покорения космоса, но Человек продолжает мечтать о том, чтобы самому быть там.  </a:t>
            </a:r>
            <a:endParaRPr lang="ru-RU" sz="1600" dirty="0"/>
          </a:p>
          <a:p>
            <a:endParaRPr lang="ru-RU" sz="1600" dirty="0"/>
          </a:p>
        </p:txBody>
      </p:sp>
      <p:pic>
        <p:nvPicPr>
          <p:cNvPr id="1026" name="Picture 2" descr="D:\Космонавтика\92276523_4000579_a75717fd5728635b823a01c767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04664"/>
            <a:ext cx="548911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605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1489" y="4869160"/>
            <a:ext cx="6512511" cy="1143000"/>
          </a:xfrm>
        </p:spPr>
        <p:txBody>
          <a:bodyPr/>
          <a:lstStyle/>
          <a:p>
            <a:r>
              <a:rPr lang="ru-RU" dirty="0" smtClean="0"/>
              <a:t>Человек в космосе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3635896" cy="6858000"/>
          </a:xfrm>
        </p:spPr>
        <p:txBody>
          <a:bodyPr>
            <a:noAutofit/>
          </a:bodyPr>
          <a:lstStyle/>
          <a:p>
            <a:r>
              <a:rPr lang="ru-RU" sz="1600" dirty="0" smtClean="0"/>
              <a:t>Мечта сбывается!           </a:t>
            </a:r>
          </a:p>
          <a:p>
            <a:r>
              <a:rPr lang="ru-RU" sz="1600" dirty="0" smtClean="0"/>
              <a:t>12 </a:t>
            </a:r>
            <a:r>
              <a:rPr lang="ru-RU" sz="1600" dirty="0"/>
              <a:t>апреля 1961 г. С. П. Королёв снова поражает мировую общественность. Создав первый пилотируемый космический корабль «Восток-1», он реализует первый в мире полёт человека в космос — гражданина СССР Юрия Алексеевича Гагарина по околоземной орбите. Сергей Павлович в решении проблемы освоения человеком космического пространства не спешит. Первый космический корабль сделал только один виток: никто не знал, как человек будет себя чувствовать при столь продолжительной невесомости, какие психологические нагрузки будут действовать на него во время необычного и неизученного космического путешествия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Осталось сделать последний шаг – шагнуть в открытый космос.</a:t>
            </a:r>
            <a:endParaRPr lang="ru-RU" sz="1600" dirty="0"/>
          </a:p>
        </p:txBody>
      </p:sp>
      <p:pic>
        <p:nvPicPr>
          <p:cNvPr id="2050" name="Picture 2" descr="D:\Космонавтика\gagarin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-1640548"/>
            <a:ext cx="4756492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89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013176"/>
            <a:ext cx="6512511" cy="1143000"/>
          </a:xfrm>
        </p:spPr>
        <p:txBody>
          <a:bodyPr/>
          <a:lstStyle/>
          <a:p>
            <a:r>
              <a:rPr lang="ru-RU" dirty="0" smtClean="0"/>
              <a:t>Человек в открытом космосе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887" y="260648"/>
            <a:ext cx="3600400" cy="6840760"/>
          </a:xfrm>
        </p:spPr>
        <p:txBody>
          <a:bodyPr>
            <a:normAutofit/>
          </a:bodyPr>
          <a:lstStyle/>
          <a:p>
            <a:endParaRPr lang="ru-RU" sz="1600" dirty="0" smtClean="0"/>
          </a:p>
          <a:p>
            <a:r>
              <a:rPr lang="ru-RU" sz="1600" dirty="0" smtClean="0"/>
              <a:t>Космос покорен Человеком!</a:t>
            </a:r>
            <a:endParaRPr lang="ru-RU" sz="1600" dirty="0"/>
          </a:p>
          <a:p>
            <a:r>
              <a:rPr lang="ru-RU" sz="1600" dirty="0" smtClean="0"/>
              <a:t>Первый </a:t>
            </a:r>
            <a:r>
              <a:rPr lang="ru-RU" sz="1600" dirty="0"/>
              <a:t>в мире выход в открытый космос состоялся 18 марта 1965 года во время полёта корабля «Восход-2» с экипажем из двух человек. Космонавт А. А. Леонов в скафандре вышел через шлюзовую камеру и находился вне корабля около 20 минут.</a:t>
            </a:r>
          </a:p>
        </p:txBody>
      </p:sp>
      <p:pic>
        <p:nvPicPr>
          <p:cNvPr id="3074" name="Picture 2" descr="D:\Космонавтика\573990d894f7a154b8ddce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0"/>
            <a:ext cx="4921978" cy="5520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98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437112"/>
            <a:ext cx="7190184" cy="2079104"/>
          </a:xfrm>
        </p:spPr>
        <p:txBody>
          <a:bodyPr/>
          <a:lstStyle/>
          <a:p>
            <a:r>
              <a:rPr lang="ru-RU" dirty="0" smtClean="0"/>
              <a:t>«МИР» </a:t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/>
              <a:t>и</a:t>
            </a:r>
            <a:r>
              <a:rPr lang="ru-RU" dirty="0" smtClean="0"/>
              <a:t>зучение </a:t>
            </a:r>
            <a:br>
              <a:rPr lang="ru-RU" dirty="0" smtClean="0"/>
            </a:br>
            <a:r>
              <a:rPr lang="ru-RU" dirty="0" smtClean="0"/>
              <a:t>космоса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4536504" cy="6120680"/>
          </a:xfrm>
        </p:spPr>
        <p:txBody>
          <a:bodyPr>
            <a:normAutofit fontScale="92500"/>
          </a:bodyPr>
          <a:lstStyle/>
          <a:p>
            <a:endParaRPr lang="ru-RU" sz="1600" dirty="0" smtClean="0"/>
          </a:p>
          <a:p>
            <a:r>
              <a:rPr lang="ru-RU" sz="1600" dirty="0" smtClean="0"/>
              <a:t>Что происходит, когда исполнена мечта? Рожается новая мечта!                                 Так дружба Человека с космосом продолжается.</a:t>
            </a:r>
          </a:p>
          <a:p>
            <a:r>
              <a:rPr lang="ru-RU" sz="1600" dirty="0" smtClean="0"/>
              <a:t>Интерес изучения космического пространства рождает новые технические решения.</a:t>
            </a:r>
            <a:endParaRPr lang="ru-RU" sz="1600" dirty="0" smtClean="0"/>
          </a:p>
          <a:p>
            <a:r>
              <a:rPr lang="ru-RU" sz="1600" dirty="0" smtClean="0"/>
              <a:t>«</a:t>
            </a:r>
            <a:r>
              <a:rPr lang="ru-RU" sz="1600" dirty="0"/>
              <a:t>Мир» — советско-российская пилотируемая научно-исследовательская орбитальная станция, функционировавшая в околоземном космическом </a:t>
            </a:r>
            <a:r>
              <a:rPr lang="ru-RU" sz="1600" dirty="0"/>
              <a:t> </a:t>
            </a:r>
            <a:r>
              <a:rPr lang="ru-RU" sz="1600" dirty="0" smtClean="0"/>
              <a:t> </a:t>
            </a:r>
            <a:r>
              <a:rPr lang="ru-RU" sz="1600" dirty="0" smtClean="0"/>
              <a:t>пространстве </a:t>
            </a:r>
            <a:r>
              <a:rPr lang="ru-RU" sz="1600" dirty="0"/>
              <a:t>с 20 февраля 1986 года по 23 марта 2001 </a:t>
            </a:r>
            <a:r>
              <a:rPr lang="ru-RU" sz="1600" dirty="0" smtClean="0"/>
              <a:t>года. </a:t>
            </a:r>
            <a:r>
              <a:rPr lang="ru-RU" sz="1600" dirty="0"/>
              <a:t>Базовый блок был выведен на орбиту ракета-носителем </a:t>
            </a:r>
            <a:r>
              <a:rPr lang="ru-RU" sz="1600" dirty="0" smtClean="0"/>
              <a:t>Протон. Первая </a:t>
            </a:r>
            <a:r>
              <a:rPr lang="ru-RU" sz="1600" dirty="0"/>
              <a:t>многомодульная обитаемая орбитальная </a:t>
            </a:r>
            <a:r>
              <a:rPr lang="ru-RU" sz="1600" dirty="0" smtClean="0"/>
              <a:t>станция. </a:t>
            </a:r>
            <a:r>
              <a:rPr lang="ru-RU" sz="1600" dirty="0"/>
              <a:t>Спроектирована «НПО Энергия».</a:t>
            </a:r>
          </a:p>
          <a:p>
            <a:r>
              <a:rPr lang="ru-RU" sz="1600" dirty="0"/>
              <a:t>На ней было проведено более 23000 экспериментов, поставлены два рекорда продолжительности пребывания в космосе. На станции побывали 104 космонавта из 12 стран в составе 28 экспедиций. В открытый космос вышли 29 космонавтов и 6 </a:t>
            </a:r>
            <a:r>
              <a:rPr lang="ru-RU" sz="1600" dirty="0" smtClean="0"/>
              <a:t> астронавтов</a:t>
            </a:r>
            <a:r>
              <a:rPr lang="ru-RU" sz="1600" dirty="0"/>
              <a:t>. Были произведены первые эксперименты над </a:t>
            </a:r>
            <a:r>
              <a:rPr lang="ru-RU" sz="1600" dirty="0" smtClean="0"/>
              <a:t>растениями. </a:t>
            </a:r>
          </a:p>
          <a:p>
            <a:endParaRPr lang="ru-RU" sz="1600" dirty="0"/>
          </a:p>
        </p:txBody>
      </p:sp>
      <p:pic>
        <p:nvPicPr>
          <p:cNvPr id="5123" name="Picture 3" descr="D:\Космонавтика\is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692696"/>
            <a:ext cx="4870803" cy="377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02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1689" y="332656"/>
            <a:ext cx="4712311" cy="64087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effectLst/>
              </a:rPr>
              <a:t>* Туризм в космос</a:t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>* Офис          (рабочие места)</a:t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>* Освоение других цивилизаций </a:t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28453"/>
            <a:ext cx="4716016" cy="6597352"/>
          </a:xfrm>
        </p:spPr>
        <p:txBody>
          <a:bodyPr>
            <a:normAutofit/>
          </a:bodyPr>
          <a:lstStyle/>
          <a:p>
            <a:endParaRPr lang="ru-RU" sz="1600" dirty="0" smtClean="0"/>
          </a:p>
          <a:p>
            <a:pPr marL="45720" indent="0" algn="ctr">
              <a:buNone/>
            </a:pPr>
            <a:endParaRPr lang="ru-RU" sz="1600" dirty="0" smtClean="0"/>
          </a:p>
          <a:p>
            <a:pPr marL="45720" indent="0" algn="ctr">
              <a:buNone/>
            </a:pPr>
            <a:endParaRPr lang="ru-RU" sz="1600" dirty="0"/>
          </a:p>
          <a:p>
            <a:pPr marL="45720" indent="0" algn="ctr">
              <a:buNone/>
            </a:pPr>
            <a:endParaRPr lang="ru-RU" sz="1600" dirty="0" smtClean="0"/>
          </a:p>
          <a:p>
            <a:pPr marL="45720" indent="0" algn="ctr">
              <a:buNone/>
            </a:pPr>
            <a:endParaRPr lang="ru-RU" sz="1600" dirty="0"/>
          </a:p>
          <a:p>
            <a:pPr marL="45720" indent="0" algn="ctr">
              <a:buNone/>
            </a:pPr>
            <a:endParaRPr lang="ru-RU" sz="1600" dirty="0" smtClean="0"/>
          </a:p>
          <a:p>
            <a:pPr marL="45720" indent="0" algn="ctr">
              <a:buNone/>
            </a:pPr>
            <a:r>
              <a:rPr lang="ru-RU" sz="1600" dirty="0" smtClean="0"/>
              <a:t>Космос велик!                      </a:t>
            </a:r>
          </a:p>
          <a:p>
            <a:pPr marL="45720" indent="0" algn="ctr">
              <a:buNone/>
            </a:pPr>
            <a:r>
              <a:rPr lang="ru-RU" sz="1600" dirty="0" smtClean="0"/>
              <a:t>Еще много загадок таит в себе. И много возможностей может предоставить человечеству. </a:t>
            </a:r>
          </a:p>
          <a:p>
            <a:pPr marL="45720" indent="0" algn="ctr">
              <a:buNone/>
            </a:pPr>
            <a:r>
              <a:rPr lang="ru-RU" sz="1600" dirty="0"/>
              <a:t>Д</a:t>
            </a:r>
            <a:r>
              <a:rPr lang="ru-RU" sz="1600" dirty="0" smtClean="0"/>
              <a:t>авайте мечтать вместе!</a:t>
            </a:r>
          </a:p>
          <a:p>
            <a:endParaRPr lang="ru-RU" sz="1600" dirty="0"/>
          </a:p>
          <a:p>
            <a:endParaRPr lang="ru-RU" sz="1600" dirty="0" smtClean="0"/>
          </a:p>
          <a:p>
            <a:pPr marL="45720" indent="0">
              <a:buNone/>
            </a:pPr>
            <a:endParaRPr lang="ru-RU" sz="1600" dirty="0"/>
          </a:p>
          <a:p>
            <a:endParaRPr lang="ru-RU" sz="1600" dirty="0" smtClean="0"/>
          </a:p>
          <a:p>
            <a:pPr marL="45720" indent="0">
              <a:buNone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180417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217</TotalTime>
  <Words>439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Второй  выпуск научно-популярной программы о космосе.   «История освоения  или пять шагов до космоса»</vt:lpstr>
      <vt:lpstr>Понятие слова Космос</vt:lpstr>
      <vt:lpstr>Летательный аппарат</vt:lpstr>
      <vt:lpstr>Идеи Циолковского </vt:lpstr>
      <vt:lpstr>Первый спутник</vt:lpstr>
      <vt:lpstr>Человек в космосе</vt:lpstr>
      <vt:lpstr>Человек в открытом космосе</vt:lpstr>
      <vt:lpstr>«МИР»  и изучение  космоса</vt:lpstr>
      <vt:lpstr>* Туризм в космос  * Офис          (рабочие места)  * Освоение других цивилизаций           </vt:lpstr>
      <vt:lpstr> Реальность или мечта?  Узнаем  в следующем выпуске  нашей передачи!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освоения космоса</dc:title>
  <dc:creator>Ученик</dc:creator>
  <cp:lastModifiedBy>user</cp:lastModifiedBy>
  <cp:revision>27</cp:revision>
  <dcterms:created xsi:type="dcterms:W3CDTF">2017-02-02T09:48:26Z</dcterms:created>
  <dcterms:modified xsi:type="dcterms:W3CDTF">2017-02-11T14:11:44Z</dcterms:modified>
</cp:coreProperties>
</file>