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64" r:id="rId2"/>
    <p:sldId id="265" r:id="rId3"/>
    <p:sldId id="260" r:id="rId4"/>
    <p:sldId id="262" r:id="rId5"/>
    <p:sldId id="263" r:id="rId6"/>
    <p:sldId id="261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9328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816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947419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14623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9458301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5384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57341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9595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909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931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8117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9403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6471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5410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451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5967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677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и по запросу кабинет начальных класс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717600"/>
            <a:ext cx="6201396" cy="37890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259632" y="727000"/>
            <a:ext cx="6858000" cy="990600"/>
          </a:xfrm>
          <a:prstGeom prst="rect">
            <a:avLst/>
          </a:prstGeom>
        </p:spPr>
        <p:txBody>
          <a:bodyPr vert="horz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Предметно-развивающая среда кабинета начальных классов</a:t>
            </a:r>
            <a:endParaRPr kumimoji="0" lang="ru-RU" sz="3600" b="1" i="1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47245" y="5733256"/>
            <a:ext cx="3131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Выполнила студентка </a:t>
            </a:r>
            <a:r>
              <a:rPr lang="ru-RU" b="1" dirty="0" smtClean="0"/>
              <a:t>43 </a:t>
            </a:r>
            <a:r>
              <a:rPr lang="ru-RU" b="1" dirty="0" smtClean="0"/>
              <a:t>группы </a:t>
            </a:r>
            <a:r>
              <a:rPr lang="ru-RU" b="1" dirty="0" smtClean="0"/>
              <a:t>Иванова Светлана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Organization Chart 2"/>
          <p:cNvGrpSpPr>
            <a:grpSpLocks noChangeAspect="1"/>
          </p:cNvGrpSpPr>
          <p:nvPr/>
        </p:nvGrpSpPr>
        <p:grpSpPr bwMode="auto">
          <a:xfrm>
            <a:off x="1115616" y="620688"/>
            <a:ext cx="6997061" cy="5761169"/>
            <a:chOff x="1142" y="1235"/>
            <a:chExt cx="1440" cy="2511"/>
          </a:xfrm>
          <a:solidFill>
            <a:schemeClr val="tx2">
              <a:lumMod val="20000"/>
              <a:lumOff val="80000"/>
            </a:schemeClr>
          </a:solidFill>
        </p:grpSpPr>
        <p:cxnSp>
          <p:nvCxnSpPr>
            <p:cNvPr id="22532" name="_s22532"/>
            <p:cNvCxnSpPr>
              <a:cxnSpLocks noChangeShapeType="1"/>
              <a:stCxn id="16" idx="1"/>
              <a:endCxn id="11" idx="2"/>
            </p:cNvCxnSpPr>
            <p:nvPr/>
          </p:nvCxnSpPr>
          <p:spPr bwMode="auto">
            <a:xfrm rot="10800000">
              <a:off x="1579" y="1643"/>
              <a:ext cx="139" cy="1959"/>
            </a:xfrm>
            <a:prstGeom prst="bentConnector2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533" name="_s22533"/>
            <p:cNvCxnSpPr>
              <a:cxnSpLocks noChangeShapeType="1"/>
              <a:stCxn id="15" idx="1"/>
              <a:endCxn id="11" idx="2"/>
            </p:cNvCxnSpPr>
            <p:nvPr/>
          </p:nvCxnSpPr>
          <p:spPr bwMode="auto">
            <a:xfrm rot="10800000">
              <a:off x="1579" y="1643"/>
              <a:ext cx="139" cy="1527"/>
            </a:xfrm>
            <a:prstGeom prst="bentConnector2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534" name="_s22534"/>
            <p:cNvCxnSpPr>
              <a:cxnSpLocks noChangeShapeType="1"/>
              <a:stCxn id="14" idx="1"/>
              <a:endCxn id="11" idx="2"/>
            </p:cNvCxnSpPr>
            <p:nvPr/>
          </p:nvCxnSpPr>
          <p:spPr bwMode="auto">
            <a:xfrm rot="10800000">
              <a:off x="1579" y="1643"/>
              <a:ext cx="139" cy="1095"/>
            </a:xfrm>
            <a:prstGeom prst="bentConnector2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535" name="_s22535"/>
            <p:cNvCxnSpPr>
              <a:cxnSpLocks noChangeShapeType="1"/>
              <a:stCxn id="13" idx="1"/>
              <a:endCxn id="11" idx="2"/>
            </p:cNvCxnSpPr>
            <p:nvPr/>
          </p:nvCxnSpPr>
          <p:spPr bwMode="auto">
            <a:xfrm rot="10800000">
              <a:off x="1579" y="1643"/>
              <a:ext cx="139" cy="663"/>
            </a:xfrm>
            <a:prstGeom prst="bentConnector2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536" name="_s22536"/>
            <p:cNvCxnSpPr>
              <a:cxnSpLocks noChangeShapeType="1"/>
              <a:stCxn id="12" idx="1"/>
              <a:endCxn id="11" idx="2"/>
            </p:cNvCxnSpPr>
            <p:nvPr/>
          </p:nvCxnSpPr>
          <p:spPr bwMode="auto">
            <a:xfrm rot="10800000">
              <a:off x="1579" y="1643"/>
              <a:ext cx="139" cy="231"/>
            </a:xfrm>
            <a:prstGeom prst="bentConnector2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_s22537"/>
            <p:cNvSpPr>
              <a:spLocks noChangeArrowheads="1"/>
            </p:cNvSpPr>
            <p:nvPr/>
          </p:nvSpPr>
          <p:spPr bwMode="auto">
            <a:xfrm>
              <a:off x="1142" y="1235"/>
              <a:ext cx="874" cy="40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7429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itchFamily="2" charset="2"/>
                <a:buNone/>
                <a:tabLst/>
              </a:pPr>
              <a:r>
                <a:rPr kumimoji="0" lang="ru-RU" sz="2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Дифференциация</a:t>
              </a:r>
            </a:p>
            <a:p>
              <a:pPr marL="7429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itchFamily="2" charset="2"/>
                <a:buNone/>
                <a:tabLst/>
              </a:pPr>
              <a:r>
                <a:rPr kumimoji="0" lang="ru-RU" sz="2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развивающих зон</a:t>
              </a:r>
            </a:p>
          </p:txBody>
        </p:sp>
        <p:sp>
          <p:nvSpPr>
            <p:cNvPr id="12" name="_s22538"/>
            <p:cNvSpPr>
              <a:spLocks noChangeArrowheads="1"/>
            </p:cNvSpPr>
            <p:nvPr/>
          </p:nvSpPr>
          <p:spPr bwMode="auto">
            <a:xfrm>
              <a:off x="1718" y="1730"/>
              <a:ext cx="864" cy="28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742950" marR="0" lvl="0" indent="-28575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itchFamily="2" charset="2"/>
                <a:buNone/>
                <a:tabLst/>
              </a:pPr>
              <a:r>
                <a:rPr kumimoji="0" lang="ru-RU" sz="240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Игровая</a:t>
              </a:r>
              <a:r>
                <a:rPr kumimoji="0" lang="ru-RU" sz="2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 </a:t>
              </a:r>
            </a:p>
          </p:txBody>
        </p:sp>
        <p:sp>
          <p:nvSpPr>
            <p:cNvPr id="13" name="_s22539"/>
            <p:cNvSpPr>
              <a:spLocks noChangeArrowheads="1"/>
            </p:cNvSpPr>
            <p:nvPr/>
          </p:nvSpPr>
          <p:spPr bwMode="auto">
            <a:xfrm>
              <a:off x="1718" y="2162"/>
              <a:ext cx="864" cy="28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742950" marR="0" lvl="0" indent="-28575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itchFamily="2" charset="2"/>
                <a:buNone/>
                <a:tabLst/>
              </a:pPr>
              <a:r>
                <a:rPr kumimoji="0" lang="ru-RU" sz="240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Интеллектуальная</a:t>
              </a:r>
              <a:r>
                <a:rPr kumimoji="0" lang="ru-RU" sz="2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 </a:t>
              </a:r>
            </a:p>
          </p:txBody>
        </p:sp>
        <p:sp>
          <p:nvSpPr>
            <p:cNvPr id="14" name="_s22540"/>
            <p:cNvSpPr>
              <a:spLocks noChangeArrowheads="1"/>
            </p:cNvSpPr>
            <p:nvPr/>
          </p:nvSpPr>
          <p:spPr bwMode="auto">
            <a:xfrm>
              <a:off x="1718" y="2594"/>
              <a:ext cx="864" cy="28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742950" marR="0" lvl="0" indent="-28575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itchFamily="2" charset="2"/>
                <a:buNone/>
                <a:tabLst/>
              </a:pPr>
              <a:r>
                <a:rPr kumimoji="0" lang="ru-RU" sz="240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Двигательная</a:t>
              </a:r>
              <a:r>
                <a:rPr kumimoji="0" lang="ru-RU" sz="2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 </a:t>
              </a:r>
            </a:p>
          </p:txBody>
        </p:sp>
        <p:sp>
          <p:nvSpPr>
            <p:cNvPr id="15" name="_s22541"/>
            <p:cNvSpPr>
              <a:spLocks noChangeArrowheads="1"/>
            </p:cNvSpPr>
            <p:nvPr/>
          </p:nvSpPr>
          <p:spPr bwMode="auto">
            <a:xfrm>
              <a:off x="1718" y="3026"/>
              <a:ext cx="864" cy="28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742950" marR="0" lvl="0" indent="-28575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itchFamily="2" charset="2"/>
                <a:buNone/>
                <a:tabLst/>
              </a:pPr>
              <a:r>
                <a:rPr kumimoji="0" lang="ru-RU" sz="240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Творческая</a:t>
              </a:r>
              <a:r>
                <a:rPr kumimoji="0" lang="ru-RU" sz="2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 </a:t>
              </a:r>
            </a:p>
          </p:txBody>
        </p:sp>
        <p:sp>
          <p:nvSpPr>
            <p:cNvPr id="16" name="_s22542"/>
            <p:cNvSpPr>
              <a:spLocks noChangeArrowheads="1"/>
            </p:cNvSpPr>
            <p:nvPr/>
          </p:nvSpPr>
          <p:spPr bwMode="auto">
            <a:xfrm>
              <a:off x="1718" y="3458"/>
              <a:ext cx="863" cy="28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742950" marR="0" lvl="0" indent="-28575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70000"/>
                <a:buFont typeface="Wingdings" pitchFamily="2" charset="2"/>
                <a:buNone/>
                <a:tabLst/>
              </a:pPr>
              <a:r>
                <a:rPr kumimoji="0" lang="ru-RU" sz="240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Бытовая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4364" y="0"/>
            <a:ext cx="4248472" cy="990600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</a:rPr>
              <a:t>Игровая зона</a:t>
            </a:r>
            <a:endParaRPr lang="ru-RU" sz="4400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598" y="803727"/>
            <a:ext cx="5472608" cy="324036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i="1" dirty="0" smtClean="0">
                <a:solidFill>
                  <a:schemeClr val="tx1"/>
                </a:solidFill>
              </a:rPr>
              <a:t>Цели:</a:t>
            </a:r>
            <a:endParaRPr lang="ru-RU" sz="2800" i="1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800" i="1" dirty="0" smtClean="0">
                <a:solidFill>
                  <a:schemeClr val="tx1"/>
                </a:solidFill>
              </a:rPr>
              <a:t>удовлетворение потребности детей</a:t>
            </a:r>
            <a:r>
              <a:rPr lang="ru-RU" sz="2800" b="1" i="1" dirty="0" smtClean="0">
                <a:solidFill>
                  <a:schemeClr val="tx1"/>
                </a:solidFill>
              </a:rPr>
              <a:t> </a:t>
            </a:r>
            <a:r>
              <a:rPr lang="ru-RU" sz="2800" i="1" dirty="0" smtClean="0">
                <a:solidFill>
                  <a:schemeClr val="tx1"/>
                </a:solidFill>
              </a:rPr>
              <a:t>в привлекательном виде деятельности;</a:t>
            </a:r>
          </a:p>
          <a:p>
            <a:pPr>
              <a:lnSpc>
                <a:spcPct val="80000"/>
              </a:lnSpc>
            </a:pPr>
            <a:r>
              <a:rPr lang="ru-RU" sz="2800" i="1" dirty="0" smtClean="0">
                <a:solidFill>
                  <a:schemeClr val="tx1"/>
                </a:solidFill>
              </a:rPr>
              <a:t>способствовать рациональному использованию свободного времени.</a:t>
            </a:r>
            <a:endParaRPr lang="ru-RU" sz="2800" b="1" i="1" dirty="0" smtClean="0">
              <a:solidFill>
                <a:schemeClr val="tx1"/>
              </a:solidFill>
            </a:endParaRPr>
          </a:p>
          <a:p>
            <a:endParaRPr lang="ru-RU" sz="3000" dirty="0"/>
          </a:p>
        </p:txBody>
      </p:sp>
      <p:pic>
        <p:nvPicPr>
          <p:cNvPr id="16386" name="Picture 2" descr="Картинки по запросу игровая зона\ в начальной школе"/>
          <p:cNvPicPr>
            <a:picLocks noChangeAspect="1" noChangeArrowheads="1"/>
          </p:cNvPicPr>
          <p:nvPr/>
        </p:nvPicPr>
        <p:blipFill>
          <a:blip r:embed="rId2" cstate="print"/>
          <a:srcRect b="11293"/>
          <a:stretch>
            <a:fillRect/>
          </a:stretch>
        </p:blipFill>
        <p:spPr bwMode="auto">
          <a:xfrm>
            <a:off x="5436096" y="404664"/>
            <a:ext cx="3552316" cy="2459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88" name="Picture 4" descr="Картинки по запросу игровая зона\ в начальной школ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933056"/>
            <a:ext cx="3816424" cy="26102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92" name="Picture 8" descr="Картинки по запросу дети играют в шашки в начальной школе"/>
          <p:cNvPicPr>
            <a:picLocks noChangeAspect="1" noChangeArrowheads="1"/>
          </p:cNvPicPr>
          <p:nvPr/>
        </p:nvPicPr>
        <p:blipFill>
          <a:blip r:embed="rId4" cstate="print"/>
          <a:srcRect l="17980" t="14303" b="2957"/>
          <a:stretch>
            <a:fillRect/>
          </a:stretch>
        </p:blipFill>
        <p:spPr bwMode="auto">
          <a:xfrm>
            <a:off x="251520" y="4005064"/>
            <a:ext cx="3888432" cy="26163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8684" y="0"/>
            <a:ext cx="8229600" cy="990600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</a:rPr>
              <a:t>Интеллектуальная зона</a:t>
            </a:r>
            <a:endParaRPr lang="ru-RU" sz="4400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5328592" cy="3145904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None/>
            </a:pPr>
            <a:r>
              <a:rPr lang="ru-RU" sz="3200" b="1" i="1" dirty="0" smtClean="0">
                <a:solidFill>
                  <a:schemeClr val="tx1"/>
                </a:solidFill>
              </a:rPr>
              <a:t>Цели:</a:t>
            </a:r>
            <a:endParaRPr lang="ru-RU" sz="3200" i="1" dirty="0" smtClean="0">
              <a:solidFill>
                <a:schemeClr val="tx1"/>
              </a:solidFill>
            </a:endParaRPr>
          </a:p>
          <a:p>
            <a:r>
              <a:rPr lang="ru-RU" sz="3200" i="1" dirty="0" smtClean="0">
                <a:solidFill>
                  <a:schemeClr val="tx1"/>
                </a:solidFill>
              </a:rPr>
              <a:t> </a:t>
            </a:r>
            <a:r>
              <a:rPr lang="ru-RU" sz="2800" i="1" dirty="0" smtClean="0">
                <a:solidFill>
                  <a:schemeClr val="tx1"/>
                </a:solidFill>
              </a:rPr>
              <a:t>создание условий для развития интереса к учебной деятельности в целом;</a:t>
            </a:r>
          </a:p>
          <a:p>
            <a:r>
              <a:rPr lang="ru-RU" sz="2800" i="1" dirty="0" smtClean="0">
                <a:solidFill>
                  <a:schemeClr val="tx1"/>
                </a:solidFill>
              </a:rPr>
              <a:t>удовлетворение познавательной потребности каждого ребенка;</a:t>
            </a:r>
          </a:p>
          <a:p>
            <a:r>
              <a:rPr lang="ru-RU" sz="2800" i="1" dirty="0" smtClean="0">
                <a:solidFill>
                  <a:schemeClr val="tx1"/>
                </a:solidFill>
              </a:rPr>
              <a:t>организация  интеллектуального взаимодействия</a:t>
            </a:r>
            <a:r>
              <a:rPr lang="ru-RU" i="1" dirty="0">
                <a:solidFill>
                  <a:schemeClr val="tx1"/>
                </a:solidFill>
              </a:rPr>
              <a:t>.</a:t>
            </a:r>
            <a:endParaRPr lang="ru-RU" sz="2800" i="1" dirty="0" smtClean="0">
              <a:solidFill>
                <a:schemeClr val="tx1"/>
              </a:solidFill>
            </a:endParaRPr>
          </a:p>
        </p:txBody>
      </p:sp>
      <p:pic>
        <p:nvPicPr>
          <p:cNvPr id="5122" name="Picture 2" descr="Картинки по запросу библиотечка в начальном классе"/>
          <p:cNvPicPr>
            <a:picLocks noChangeAspect="1" noChangeArrowheads="1"/>
          </p:cNvPicPr>
          <p:nvPr/>
        </p:nvPicPr>
        <p:blipFill>
          <a:blip r:embed="rId2" cstate="print"/>
          <a:srcRect t="7619" b="18095"/>
          <a:stretch>
            <a:fillRect/>
          </a:stretch>
        </p:blipFill>
        <p:spPr bwMode="auto">
          <a:xfrm>
            <a:off x="539552" y="4221088"/>
            <a:ext cx="4394334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Картинки по запросу интеллектуальная зона в начальном класс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196752"/>
            <a:ext cx="2466274" cy="34817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0"/>
            <a:ext cx="6589199" cy="1280890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</a:rPr>
              <a:t>Двигательная зона</a:t>
            </a:r>
            <a:endParaRPr lang="ru-RU" sz="4400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" y="716557"/>
            <a:ext cx="4258816" cy="1993776"/>
          </a:xfrm>
        </p:spPr>
        <p:txBody>
          <a:bodyPr>
            <a:noAutofit/>
          </a:bodyPr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i="1" dirty="0" smtClean="0">
                <a:solidFill>
                  <a:schemeClr val="tx1"/>
                </a:solidFill>
              </a:rPr>
              <a:t>Цели: </a:t>
            </a:r>
            <a:endParaRPr lang="ru-RU" sz="2800" i="1" dirty="0" smtClean="0">
              <a:solidFill>
                <a:schemeClr val="tx1"/>
              </a:solidFill>
            </a:endParaRPr>
          </a:p>
          <a:p>
            <a:pPr marL="609600" indent="-609600">
              <a:lnSpc>
                <a:spcPct val="80000"/>
              </a:lnSpc>
            </a:pPr>
            <a:r>
              <a:rPr lang="ru-RU" sz="2800" i="1" dirty="0" smtClean="0">
                <a:solidFill>
                  <a:schemeClr val="tx1"/>
                </a:solidFill>
              </a:rPr>
              <a:t>реализация потребности детей в движении;</a:t>
            </a:r>
          </a:p>
          <a:p>
            <a:pPr marL="609600" indent="-609600">
              <a:lnSpc>
                <a:spcPct val="80000"/>
              </a:lnSpc>
            </a:pPr>
            <a:r>
              <a:rPr lang="ru-RU" sz="2800" i="1" dirty="0" smtClean="0">
                <a:solidFill>
                  <a:schemeClr val="tx1"/>
                </a:solidFill>
              </a:rPr>
              <a:t>снятие физического напряжения.</a:t>
            </a:r>
            <a:endParaRPr lang="ru-RU" sz="2800" i="1" dirty="0">
              <a:solidFill>
                <a:schemeClr val="tx1"/>
              </a:solidFill>
            </a:endParaRPr>
          </a:p>
        </p:txBody>
      </p:sp>
      <p:pic>
        <p:nvPicPr>
          <p:cNvPr id="2048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573016"/>
            <a:ext cx="3672408" cy="30460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6" name="Picture 6" descr="Картинки по запросу спортивные комплекс в кабинете начальном классе"/>
          <p:cNvPicPr>
            <a:picLocks noChangeAspect="1" noChangeArrowheads="1"/>
          </p:cNvPicPr>
          <p:nvPr/>
        </p:nvPicPr>
        <p:blipFill>
          <a:blip r:embed="rId3" cstate="print"/>
          <a:srcRect l="10257" t="18650" r="14164"/>
          <a:stretch>
            <a:fillRect/>
          </a:stretch>
        </p:blipFill>
        <p:spPr bwMode="auto">
          <a:xfrm>
            <a:off x="4932040" y="1268760"/>
            <a:ext cx="3851920" cy="2871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34052"/>
            <a:ext cx="6589199" cy="1280890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</a:rPr>
              <a:t>Творческая зона</a:t>
            </a:r>
            <a:endParaRPr lang="ru-RU" sz="4400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169" y="766127"/>
            <a:ext cx="5184576" cy="3168352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None/>
            </a:pPr>
            <a:r>
              <a:rPr lang="ru-RU" sz="4500" b="1" i="1" dirty="0" smtClean="0">
                <a:solidFill>
                  <a:schemeClr val="tx1"/>
                </a:solidFill>
              </a:rPr>
              <a:t>Цели:</a:t>
            </a:r>
          </a:p>
          <a:p>
            <a:r>
              <a:rPr lang="ru-RU" sz="4500" i="1" dirty="0" smtClean="0">
                <a:solidFill>
                  <a:schemeClr val="tx1"/>
                </a:solidFill>
              </a:rPr>
              <a:t>развитие творческих способностей;</a:t>
            </a:r>
          </a:p>
          <a:p>
            <a:r>
              <a:rPr lang="ru-RU" sz="4500" i="1" dirty="0" smtClean="0">
                <a:solidFill>
                  <a:schemeClr val="tx1"/>
                </a:solidFill>
              </a:rPr>
              <a:t>реализация потребности в самовыражении;</a:t>
            </a:r>
          </a:p>
          <a:p>
            <a:r>
              <a:rPr lang="ru-RU" sz="4500" i="1" dirty="0" smtClean="0">
                <a:solidFill>
                  <a:schemeClr val="tx1"/>
                </a:solidFill>
              </a:rPr>
              <a:t>формирование потребности в сотворчестве.</a:t>
            </a:r>
          </a:p>
          <a:p>
            <a:endParaRPr lang="ru-RU" i="1" dirty="0"/>
          </a:p>
        </p:txBody>
      </p:sp>
      <p:pic>
        <p:nvPicPr>
          <p:cNvPr id="18434" name="Picture 2" descr="Картинки по запросу творческая зона в начальной школ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05064"/>
            <a:ext cx="3838629" cy="2610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6" name="Picture 4" descr="Картинки по запросу творческая зона в начальной школ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7054" y="2058466"/>
            <a:ext cx="2922512" cy="46132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68239"/>
            <a:ext cx="4860032" cy="990600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</a:rPr>
              <a:t>Бытовая зона</a:t>
            </a:r>
            <a:endParaRPr lang="ru-RU" sz="4400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5688632" cy="201622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sz="2800" b="1" i="1" dirty="0" smtClean="0">
                <a:solidFill>
                  <a:schemeClr val="tx1"/>
                </a:solidFill>
              </a:rPr>
              <a:t>Цели:</a:t>
            </a:r>
          </a:p>
          <a:p>
            <a:r>
              <a:rPr lang="ru-RU" sz="2800" i="1" dirty="0" smtClean="0">
                <a:solidFill>
                  <a:schemeClr val="tx1"/>
                </a:solidFill>
              </a:rPr>
              <a:t>формирование общей культуры;</a:t>
            </a:r>
          </a:p>
          <a:p>
            <a:r>
              <a:rPr lang="ru-RU" sz="2800" i="1" dirty="0" smtClean="0">
                <a:solidFill>
                  <a:schemeClr val="tx1"/>
                </a:solidFill>
              </a:rPr>
              <a:t>развитие навыков самообслуживания;</a:t>
            </a:r>
          </a:p>
          <a:p>
            <a:r>
              <a:rPr lang="ru-RU" sz="2800" i="1" dirty="0" smtClean="0">
                <a:solidFill>
                  <a:schemeClr val="tx1"/>
                </a:solidFill>
              </a:rPr>
              <a:t>развитие мотивации к взаимопомощи</a:t>
            </a:r>
            <a:r>
              <a:rPr lang="ru-RU" sz="3200" i="1" dirty="0" smtClean="0">
                <a:solidFill>
                  <a:schemeClr val="tx1"/>
                </a:solidFill>
              </a:rPr>
              <a:t>.</a:t>
            </a:r>
            <a:endParaRPr lang="ru-RU" sz="2800" i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971" y="1223978"/>
            <a:ext cx="3286029" cy="4218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191</TotalTime>
  <Words>112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Легкий дым</vt:lpstr>
      <vt:lpstr>Слайд 1</vt:lpstr>
      <vt:lpstr>Слайд 2</vt:lpstr>
      <vt:lpstr>Игровая зона</vt:lpstr>
      <vt:lpstr>Интеллектуальная зона</vt:lpstr>
      <vt:lpstr>Двигательная зона</vt:lpstr>
      <vt:lpstr>Творческая зона</vt:lpstr>
      <vt:lpstr>Бытовая зона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гарипова гульнур</dc:creator>
  <cp:lastModifiedBy>user</cp:lastModifiedBy>
  <cp:revision>13</cp:revision>
  <dcterms:created xsi:type="dcterms:W3CDTF">2017-04-18T09:46:03Z</dcterms:created>
  <dcterms:modified xsi:type="dcterms:W3CDTF">2017-05-19T18:17:15Z</dcterms:modified>
</cp:coreProperties>
</file>