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4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>
        <p:scale>
          <a:sx n="81" d="100"/>
          <a:sy n="81" d="100"/>
        </p:scale>
        <p:origin x="-17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773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363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5808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566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415125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0464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1703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824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521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959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5/19/2017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310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10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251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16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829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635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272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9638" y="112875"/>
            <a:ext cx="7015577" cy="2769209"/>
          </a:xfrm>
        </p:spPr>
        <p:txBody>
          <a:bodyPr lIns="72000" tIns="36000" rIns="72000" bIns="36000" numCol="1" anchor="ctr">
            <a:normAutofit fontScale="90000"/>
          </a:bodyPr>
          <a:lstStyle/>
          <a:p>
            <a:pPr algn="l"/>
            <a:r>
              <a:rPr lang="ru-RU" sz="4800" dirty="0" smtClean="0"/>
              <a:t>Как продолжительность жизни зависит от окружающий среды и образа жизни.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07002" y="5206479"/>
            <a:ext cx="6815669" cy="132080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4" descr="http://www.mk.ru/upload/iblock_mk/475/36/b9/16/DETAIL_PICTURE__321276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92640" y="935385"/>
            <a:ext cx="2998373" cy="2247202"/>
          </a:xfrm>
          <a:prstGeom prst="rect">
            <a:avLst/>
          </a:prstGeom>
          <a:noFill/>
        </p:spPr>
      </p:pic>
      <p:pic>
        <p:nvPicPr>
          <p:cNvPr id="1026" name="Picture 2" descr="http://magoleum.com/wp-content/uploads/Sretna-zdrava-obitelj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57" y="3587447"/>
            <a:ext cx="6744588" cy="323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457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8576" y="92854"/>
            <a:ext cx="8596668" cy="79948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05697" y="1353787"/>
            <a:ext cx="2125243" cy="22293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691" y="492597"/>
            <a:ext cx="8158348" cy="59945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6270" y="2137558"/>
            <a:ext cx="1971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Образ жизни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70887" y="2340424"/>
            <a:ext cx="128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49-53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96598" y="1292084"/>
            <a:ext cx="39188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/>
              </a:rPr>
              <a:t>Курение, употребление алкоголя, несбалансированное, неправильное питание, вредные условия труда, стрессовые </a:t>
            </a:r>
            <a:r>
              <a:rPr lang="ru-RU" sz="1600" dirty="0" smtClean="0">
                <a:latin typeface="Times New Roman"/>
              </a:rPr>
              <a:t>ситуации, </a:t>
            </a:r>
            <a:r>
              <a:rPr lang="ru-RU" sz="1600" dirty="0">
                <a:latin typeface="Times New Roman"/>
              </a:rPr>
              <a:t>адинамия, гиподинамия, плохие материально-бытовые условия, употребление наркотиков, злоупотребление лекарствами, непрочность семей, одиночество, низкий образовательный и культурный уровень, чрезмерно высокий уровень урбанизации.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4696598" y="3841805"/>
            <a:ext cx="40791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/>
              </a:rPr>
              <a:t>Предрасположенность к наследственным болезням.</a:t>
            </a:r>
            <a:endParaRPr lang="ru-RU" sz="1600" dirty="0"/>
          </a:p>
          <a:p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4613470" y="4461853"/>
            <a:ext cx="40851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/>
              </a:rPr>
              <a:t>Загрязнение воздуха, воды, почвы; резкая смена атмосферных явлений; повышенные космические, магнитные и другие излучения.</a:t>
            </a:r>
            <a:endParaRPr lang="ru-RU" sz="1600" dirty="0"/>
          </a:p>
          <a:p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610955" y="5597617"/>
            <a:ext cx="41740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/>
              </a:rPr>
              <a:t>Неэффективность профилактических мероприятий, низкое качество медицинской помощи, несвоевременность ее оказания.</a:t>
            </a:r>
            <a:endParaRPr lang="ru-RU" sz="1600" dirty="0"/>
          </a:p>
          <a:p>
            <a:endParaRPr lang="ru-RU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736270" y="3782584"/>
            <a:ext cx="2208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Генетика, биология человека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26691" y="4397288"/>
            <a:ext cx="22682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/>
              </a:rPr>
              <a:t>Внешняя среда, природно-климатические условия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36270" y="5824200"/>
            <a:ext cx="228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Здравоохранение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270887" y="3939704"/>
            <a:ext cx="1514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18-22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247009" y="4703213"/>
            <a:ext cx="1511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17-20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316198" y="5785292"/>
            <a:ext cx="1455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8-10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519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0"/>
            <a:ext cx="9369631" cy="8787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97540"/>
            <a:ext cx="6139544" cy="251755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Человек – часть природы. Наше здоровье неотделимый компонент от окружающей нас среды, а потому его нельзя рассматривать как нечто независимое. Изменение окружающей среды приведет к изменению здоровья человека.</a:t>
            </a:r>
            <a:endParaRPr lang="ru-RU" sz="2000" dirty="0"/>
          </a:p>
        </p:txBody>
      </p:sp>
      <p:pic>
        <p:nvPicPr>
          <p:cNvPr id="2050" name="Picture 2" descr="http://www.lumaromilazzo.com/en/images/images_gallery/Foto%20d'arte/225%20-%20Foto%20d'ar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548" y="-1"/>
            <a:ext cx="5862453" cy="361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yoga-meditation.kz/content/images/newsi2/source/_13762810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547" y="3415091"/>
            <a:ext cx="5862453" cy="3442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ecodom.me/wp-content/uploads/2015/04/385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415091"/>
            <a:ext cx="6329545" cy="348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510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18753"/>
            <a:ext cx="8596668" cy="48688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945" y="783052"/>
            <a:ext cx="8596668" cy="388077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Существуют следующие экологические факторы, влияющие на здоровье человека:</a:t>
            </a:r>
          </a:p>
          <a:p>
            <a:r>
              <a:rPr lang="ru-RU" sz="2800" dirty="0" smtClean="0"/>
              <a:t>          Геофизические</a:t>
            </a:r>
          </a:p>
          <a:p>
            <a:r>
              <a:rPr lang="ru-RU" sz="2800" dirty="0" smtClean="0"/>
              <a:t>          Геохимические</a:t>
            </a:r>
          </a:p>
          <a:p>
            <a:r>
              <a:rPr lang="ru-RU" sz="2800" dirty="0" smtClean="0"/>
              <a:t>          Биотические </a:t>
            </a:r>
            <a:endParaRPr lang="ru-RU" sz="2800" dirty="0"/>
          </a:p>
        </p:txBody>
      </p:sp>
      <p:pic>
        <p:nvPicPr>
          <p:cNvPr id="4100" name="Picture 4" descr="http://www.blabbing.ru/_bl/44/569981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697" y="1923802"/>
            <a:ext cx="4964715" cy="409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829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629" y="0"/>
            <a:ext cx="9143373" cy="78377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Геофизические факторы: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9823" y="783771"/>
            <a:ext cx="8596668" cy="3880773"/>
          </a:xfrm>
        </p:spPr>
        <p:txBody>
          <a:bodyPr/>
          <a:lstStyle/>
          <a:p>
            <a:r>
              <a:rPr lang="ru-RU" dirty="0" smtClean="0"/>
              <a:t>В первую очередь климатические: атмосферное давление, определяемое высотой местности; сухость воздуха и высокая его естественная запыленность; резкие колебания температур; большая продолжительность солнечного сияния и напряженность солнечной радиации.</a:t>
            </a:r>
            <a:endParaRPr lang="ru-RU" dirty="0"/>
          </a:p>
        </p:txBody>
      </p:sp>
      <p:pic>
        <p:nvPicPr>
          <p:cNvPr id="5122" name="Picture 2" descr="http://www.look.com.ua/pic/201209/1600x900/look.com.ua-400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906" y="2207837"/>
            <a:ext cx="7200818" cy="4050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31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820" y="0"/>
            <a:ext cx="8454791" cy="696686"/>
          </a:xfrm>
        </p:spPr>
        <p:txBody>
          <a:bodyPr/>
          <a:lstStyle/>
          <a:p>
            <a:r>
              <a:rPr lang="ru-RU" dirty="0" smtClean="0"/>
              <a:t>Геохимические факторы: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820" y="866900"/>
            <a:ext cx="9119182" cy="3645724"/>
          </a:xfrm>
        </p:spPr>
        <p:txBody>
          <a:bodyPr/>
          <a:lstStyle/>
          <a:p>
            <a:r>
              <a:rPr lang="ru-RU" dirty="0" smtClean="0"/>
              <a:t>Недостаток содержания йода в водных источниках и железа в почве; приуроченность к населенным пунктам обогатительных фабриках, связанных с добычей ртути, висмута, мышьяка, свинца. </a:t>
            </a:r>
            <a:endParaRPr lang="ru-RU" dirty="0"/>
          </a:p>
        </p:txBody>
      </p:sp>
      <p:pic>
        <p:nvPicPr>
          <p:cNvPr id="6146" name="Picture 2" descr="http://photos.wikimapia.org/p/00/02/18/53/68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988" y="1854004"/>
            <a:ext cx="6435230" cy="482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576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072" y="98961"/>
            <a:ext cx="8596668" cy="649184"/>
          </a:xfrm>
        </p:spPr>
        <p:txBody>
          <a:bodyPr/>
          <a:lstStyle/>
          <a:p>
            <a:r>
              <a:rPr lang="ru-RU" dirty="0" smtClean="0"/>
              <a:t>Биотические факторы: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072" y="1020558"/>
            <a:ext cx="8596668" cy="3880773"/>
          </a:xfrm>
        </p:spPr>
        <p:txBody>
          <a:bodyPr/>
          <a:lstStyle/>
          <a:p>
            <a:r>
              <a:rPr lang="ru-RU" dirty="0" smtClean="0"/>
              <a:t>Действие аллергенов, ядов растительного и животного происхождения; воздействие патогенных организмов; наличие полезных животных и растений.</a:t>
            </a:r>
            <a:endParaRPr lang="ru-RU" dirty="0"/>
          </a:p>
        </p:txBody>
      </p:sp>
      <p:pic>
        <p:nvPicPr>
          <p:cNvPr id="7170" name="Picture 2" descr="http://i406.photobucket.com/albums/pp147/erdals10/wall/5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82" r="2974"/>
          <a:stretch/>
        </p:blipFill>
        <p:spPr bwMode="auto">
          <a:xfrm>
            <a:off x="593767" y="2170008"/>
            <a:ext cx="4548249" cy="350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severinform.ru/media/img/800x600_1307096711_uzh-photographers-com-u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34"/>
          <a:stretch/>
        </p:blipFill>
        <p:spPr bwMode="auto">
          <a:xfrm>
            <a:off x="5509710" y="2163739"/>
            <a:ext cx="3788669" cy="3509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318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2504"/>
            <a:ext cx="8596668" cy="118753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756" y="807522"/>
            <a:ext cx="9060246" cy="1686296"/>
          </a:xfrm>
        </p:spPr>
        <p:txBody>
          <a:bodyPr/>
          <a:lstStyle/>
          <a:p>
            <a:r>
              <a:rPr lang="ru-RU" dirty="0" smtClean="0"/>
              <a:t>А также  на продолжительность жизни человека влияют природно-катастрофические процессы и явления: землетрясения, оползни, наводнения, засухи.</a:t>
            </a:r>
            <a:endParaRPr lang="ru-RU" dirty="0"/>
          </a:p>
        </p:txBody>
      </p:sp>
      <p:pic>
        <p:nvPicPr>
          <p:cNvPr id="8194" name="Picture 2" descr="http://survincity.com/wp-content/uploads/2013-06-14/Statistika-prirodnyh-kataklizm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026" y="2111704"/>
            <a:ext cx="7773595" cy="3886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29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1527</TotalTime>
  <Words>270</Words>
  <Application>Microsoft Office PowerPoint</Application>
  <PresentationFormat>Произвольный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Грань</vt:lpstr>
      <vt:lpstr>Как продолжительность жизни зависит от окружающий среды и образа жизни.</vt:lpstr>
      <vt:lpstr>Презентация PowerPoint</vt:lpstr>
      <vt:lpstr>Презентация PowerPoint</vt:lpstr>
      <vt:lpstr>Презентация PowerPoint</vt:lpstr>
      <vt:lpstr>Геофизические факторы: </vt:lpstr>
      <vt:lpstr>Геохимические факторы:</vt:lpstr>
      <vt:lpstr>Биотические факторы: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продолжительность жизни зависит от окружающий среды.</dc:title>
  <dc:creator>user</dc:creator>
  <cp:lastModifiedBy>User</cp:lastModifiedBy>
  <cp:revision>21</cp:revision>
  <dcterms:created xsi:type="dcterms:W3CDTF">2016-03-22T03:39:26Z</dcterms:created>
  <dcterms:modified xsi:type="dcterms:W3CDTF">2017-05-19T07:03:58Z</dcterms:modified>
</cp:coreProperties>
</file>