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3"/>
  </p:notesMasterIdLst>
  <p:sldIdLst>
    <p:sldId id="256" r:id="rId2"/>
    <p:sldId id="272" r:id="rId3"/>
    <p:sldId id="273" r:id="rId4"/>
    <p:sldId id="283" r:id="rId5"/>
    <p:sldId id="277" r:id="rId6"/>
    <p:sldId id="278" r:id="rId7"/>
    <p:sldId id="279" r:id="rId8"/>
    <p:sldId id="281" r:id="rId9"/>
    <p:sldId id="287" r:id="rId10"/>
    <p:sldId id="280" r:id="rId11"/>
    <p:sldId id="28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Петровы" initials="П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1" d="100"/>
          <a:sy n="81" d="100"/>
        </p:scale>
        <p:origin x="-186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C7FA7B-7AD5-440C-B8E3-AFD7A8F081DD}" type="datetimeFigureOut">
              <a:rPr lang="ru-RU" smtClean="0"/>
              <a:pPr/>
              <a:t>08.04.2017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3B6B96-8343-46B3-9E71-7A4F2196228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08.04.2017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08.04.2017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08.04.2017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08.04.2017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08.04.2017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6016" y="1412776"/>
            <a:ext cx="3672080" cy="3600400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Марк Николаевич Жирков</a:t>
            </a:r>
          </a:p>
          <a:p>
            <a:pPr algn="ctr"/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(1892-1951 гг)</a:t>
            </a:r>
          </a:p>
          <a:p>
            <a:pPr algn="ctr"/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Основатель Республиканской ДМШ Якутии.</a:t>
            </a:r>
          </a:p>
          <a:p>
            <a:pPr algn="ctr"/>
            <a:endParaRPr lang="ru-RU" sz="36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Admin\Мои документы\IMG-20170419-WA001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124745"/>
            <a:ext cx="3168352" cy="41764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Documents and Settings\Admin\Мои документы\IMG-20170419-WA001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124744"/>
            <a:ext cx="3168352" cy="41764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918941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71600" y="836712"/>
            <a:ext cx="72008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    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Из воспоминаний воспитанниц ЯРДМШ с 1944-1947гг. </a:t>
            </a:r>
          </a:p>
          <a:p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Из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воспоминаний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Майи Ивановны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:« В интернате мы жили в трех комнатах, в одном мальчики, в двух девочки. 1944-1945 годыа были военными, голодными. Хлеб давали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каждому по весу. Если был недовес, то хлеб добавляли. Когда нас звали на завтрак, обед или ужин, мы, полуголодные, бежали в столовую, которая находилась во дворе. Тогда мы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не понимали тяжесть такого существования, нам было весело и радостно».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Из воспоминаний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Анны Алексеевны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: «..В это благополучное время для нас, к нам пришел Марк Жирков – основатель РДМШ. Очень хорошо помню, он обратился к нам и сказал: «Учитесь хорошо, трудитесь, из вас выйдут первые профессиональные музыканты  якутского народа. Его слова сбылись, из нашей школы вышли известные деятели искусства Якутии».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Из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воспоминаний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Евдокии Александровны: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« Наступил новый 1943 год, мне шесть лет. Летом этого года приехал в Вилюйск народный артист ЯАССР, директор Якутского драмтеатра Тарас Павлович Местников набирать детей в открывшуюся в городе Якутскае детскую музыкальную школу-интернат. Он выбрал троих детей из детского дома, в том числе и меня.. Общеобразовательную школу я еще не посещала по возрасту, а начала учиться музыке. Я уже могла играть разные маленькие пьески, что мне очень нравилось..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1556792"/>
            <a:ext cx="727280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Сегодня школа претерпела много изменений,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пережила 2 пожара, из-за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которого не сохранились ни архив, ни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фотографии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Не сохранилось и название школы. С 1994 года в связи с открытием «Высшей школы музыки», на основании  Распоряжения Правительства Республики Саха(Якутия) от 20.07.94.г. №771-р и на основании Приказа Министерства культуры РС(Я) от 29.08.94г. №510, «Якутская республиканская детская музыкальная школа» - переименована в «Городскую детскую музыкальную школу г.Якутска», и переведена в ведение Управления культуры и искусства мэрии г.Якутска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С 2012 года школа носит название – Детская школа искусств №2. В школе на сегодняшний день р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аботают 7 отделений, контингент учащихся составляет313 человек.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Заслуженный работник РС(Я) Марк Слепцов как-то сказал: «...Школа, которая благословила нас на путь музыкального профессионализма, которая выпустила основной состав преподавателей и музыкантов Якутии, должна быть сохранена и существовать  на многие годы. Ибо это история и судьба многих поколений, как бы существует на сегодня вечный этап эстафеты, «палочка», которую в дальнейшем понесет нынешняя молодежь – люди – специалисты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XXI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века.».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В этом – незабываемая историческая связь поколений!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59632" y="1412776"/>
            <a:ext cx="6624736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>
                <a:latin typeface="Times New Roman"/>
                <a:ea typeface="Calibri"/>
                <a:cs typeface="Times New Roman"/>
              </a:rPr>
              <a:t>    </a:t>
            </a:r>
            <a:r>
              <a:rPr lang="ru-RU" sz="1400" dirty="0" smtClean="0">
                <a:latin typeface="Times New Roman"/>
                <a:ea typeface="Calibri"/>
                <a:cs typeface="Times New Roman"/>
              </a:rPr>
              <a:t>  </a:t>
            </a:r>
            <a:r>
              <a:rPr lang="ru-RU" sz="1400" dirty="0" smtClean="0">
                <a:latin typeface="Times New Roman"/>
                <a:ea typeface="Calibri"/>
                <a:cs typeface="Times New Roman"/>
              </a:rPr>
              <a:t>В этом году исполнилось 125 лет сдо дня рождения первого якутского музыканта, композитора Марка Николаевича Жиркова.</a:t>
            </a:r>
          </a:p>
          <a:p>
            <a:pPr algn="just"/>
            <a:r>
              <a:rPr lang="ru-RU" sz="1400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sz="1400" dirty="0" smtClean="0">
                <a:latin typeface="Times New Roman"/>
                <a:ea typeface="Calibri"/>
                <a:cs typeface="Times New Roman"/>
              </a:rPr>
              <a:t>     </a:t>
            </a:r>
            <a:r>
              <a:rPr lang="ru-RU" sz="1400" dirty="0" smtClean="0">
                <a:latin typeface="Times New Roman"/>
                <a:ea typeface="Calibri"/>
                <a:cs typeface="Times New Roman"/>
              </a:rPr>
              <a:t>Марк Николаевич (08.04.1892  - 17.04.1951) – композитор, фольклорист, музыкальный деятель, заслуженный деятель искусств РСФСР  и ЯАССР, член Союза композиторов. Музыкальное образование получил в Якутском реальном училище и Московской государственной консерватории им. П. Чайковского, в которой обучался  по специальной программе в классе профессора И. Дубовского. Еще до поступления в консерваторию М. Жирков активно занимался музыкальной деятельностью. Работая учителем пения в Вилюйске, в 1909 году организовал и возглавил самодеятельный оркестр, хор, позже руководил музыкально-эстетической секцией Вилюйского Народного дома.</a:t>
            </a:r>
            <a:endParaRPr lang="en-US" sz="1400" dirty="0" smtClean="0">
              <a:latin typeface="Times New Roman"/>
              <a:ea typeface="Calibri"/>
              <a:cs typeface="Times New Roman"/>
            </a:endParaRPr>
          </a:p>
          <a:p>
            <a:pPr algn="just"/>
            <a:r>
              <a:rPr lang="ru-RU" sz="1400" dirty="0" smtClean="0">
                <a:latin typeface="Times New Roman"/>
                <a:ea typeface="Calibri"/>
              </a:rPr>
              <a:t>       </a:t>
            </a:r>
            <a:r>
              <a:rPr lang="ru-RU" sz="1400" dirty="0">
                <a:latin typeface="Times New Roman"/>
                <a:ea typeface="Calibri"/>
              </a:rPr>
              <a:t>С 1936 года Марк Николаевич активно участвовал в строительстве Якутской профессиональной культуры. Он явился создателем хора при Якутском драматическом театре (1936), трехгодичной вокально-хореографической студии (1940).</a:t>
            </a:r>
            <a:endParaRPr lang="ru-RU" sz="1400" dirty="0"/>
          </a:p>
        </p:txBody>
      </p:sp>
    </p:spTree>
    <p:extLst>
      <p:ext uri="{BB962C8B-B14F-4D97-AF65-F5344CB8AC3E}">
        <p14:creationId xmlns="" xmlns:p14="http://schemas.microsoft.com/office/powerpoint/2010/main" val="3791282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340768"/>
            <a:ext cx="7704856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1400" dirty="0" smtClean="0">
                <a:latin typeface="Times New Roman"/>
                <a:ea typeface="Calibri"/>
                <a:cs typeface="Times New Roman"/>
              </a:rPr>
              <a:t>    С </a:t>
            </a:r>
            <a:r>
              <a:rPr lang="ru-RU" sz="1400" dirty="0">
                <a:latin typeface="Times New Roman"/>
                <a:ea typeface="Calibri"/>
                <a:cs typeface="Times New Roman"/>
              </a:rPr>
              <a:t>1942 по  1947 годы был художественным руководителем Якутского музыкально-драматического театра, а в 1947-1951 годах заведовал сектором искусствоведения в Институте языка, литературы и истории Якутской базы АН СССР. Первую национальную оперу «</a:t>
            </a:r>
            <a:r>
              <a:rPr lang="ru-RU" sz="1400" dirty="0" err="1">
                <a:latin typeface="Times New Roman"/>
                <a:ea typeface="Calibri"/>
                <a:cs typeface="Times New Roman"/>
              </a:rPr>
              <a:t>Ньургун</a:t>
            </a:r>
            <a:r>
              <a:rPr lang="ru-RU" sz="14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1400" dirty="0" err="1">
                <a:latin typeface="Times New Roman"/>
                <a:ea typeface="Calibri"/>
                <a:cs typeface="Times New Roman"/>
              </a:rPr>
              <a:t>Боотур</a:t>
            </a:r>
            <a:r>
              <a:rPr lang="ru-RU" sz="1400" dirty="0">
                <a:latin typeface="Times New Roman"/>
                <a:ea typeface="Calibri"/>
                <a:cs typeface="Times New Roman"/>
              </a:rPr>
              <a:t>» М. Жирков написал вместе с московским композитором Г. Литинским</a:t>
            </a:r>
            <a:r>
              <a:rPr lang="ru-RU" sz="1400" dirty="0" smtClean="0">
                <a:latin typeface="Times New Roman"/>
                <a:ea typeface="Calibri"/>
                <a:cs typeface="Times New Roman"/>
              </a:rPr>
              <a:t>.</a:t>
            </a:r>
          </a:p>
          <a:p>
            <a:pPr algn="just">
              <a:spcAft>
                <a:spcPts val="0"/>
              </a:spcAft>
            </a:pPr>
            <a:endParaRPr lang="ru-RU" sz="1400" dirty="0" smtClean="0">
              <a:effectLst/>
              <a:latin typeface="Times New Roman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endParaRPr lang="ru-RU" sz="1400" dirty="0" smtClean="0">
              <a:latin typeface="Times New Roman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endParaRPr lang="ru-RU" sz="1400" dirty="0" smtClean="0">
              <a:effectLst/>
              <a:latin typeface="Times New Roman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endParaRPr lang="ru-RU" sz="1400" dirty="0" smtClean="0">
              <a:latin typeface="Times New Roman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endParaRPr lang="ru-RU" sz="1400" dirty="0" smtClean="0">
              <a:effectLst/>
              <a:latin typeface="Times New Roman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endParaRPr lang="ru-RU" sz="1400" dirty="0" smtClean="0">
              <a:latin typeface="Times New Roman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endParaRPr lang="ru-RU" sz="1400" dirty="0" smtClean="0">
              <a:effectLst/>
              <a:latin typeface="Times New Roman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endParaRPr lang="ru-RU" sz="1400" dirty="0" smtClean="0">
              <a:latin typeface="Times New Roman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endParaRPr lang="ru-RU" sz="1400" dirty="0" smtClean="0">
              <a:effectLst/>
              <a:latin typeface="Times New Roman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endParaRPr lang="ru-RU" sz="1400" dirty="0" smtClean="0">
              <a:latin typeface="Times New Roman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endParaRPr lang="ru-RU" dirty="0" smtClean="0">
              <a:effectLst/>
              <a:latin typeface="Times New Roman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endParaRPr lang="ru-RU" dirty="0" smtClean="0">
              <a:latin typeface="Times New Roman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endParaRPr lang="ru-RU" dirty="0" smtClean="0">
              <a:effectLst/>
              <a:latin typeface="Times New Roman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endParaRPr lang="ru-RU" dirty="0" smtClean="0">
              <a:latin typeface="Times New Roman"/>
              <a:ea typeface="Calibri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2492896"/>
            <a:ext cx="799288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1400" dirty="0" smtClean="0">
                <a:latin typeface="Times New Roman"/>
                <a:ea typeface="Calibri"/>
                <a:cs typeface="Times New Roman"/>
              </a:rPr>
              <a:t>Сочинения:</a:t>
            </a:r>
            <a:endParaRPr lang="ru-RU" sz="1400" dirty="0" smtClean="0"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1400" dirty="0" smtClean="0">
                <a:latin typeface="Times New Roman"/>
                <a:ea typeface="Calibri"/>
                <a:cs typeface="Times New Roman"/>
              </a:rPr>
              <a:t>Оперы: «Ньургун Боотур» (1947), «Сыгый Кырынаастыыр» (1946)</a:t>
            </a:r>
            <a:endParaRPr lang="ru-RU" sz="1400" dirty="0" smtClean="0"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1400" dirty="0" smtClean="0">
                <a:latin typeface="Times New Roman"/>
                <a:ea typeface="Calibri"/>
                <a:cs typeface="Times New Roman"/>
              </a:rPr>
              <a:t>Балеты: «Полевой цветок» (1947), «Алый платочек» (1967)</a:t>
            </a:r>
            <a:endParaRPr lang="ru-RU" sz="1400" dirty="0" smtClean="0"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1400" dirty="0" smtClean="0">
                <a:latin typeface="Times New Roman"/>
                <a:ea typeface="Calibri"/>
                <a:cs typeface="Times New Roman"/>
              </a:rPr>
              <a:t>Музыка к драматическим спектаклям: «Туйаарыма Куо» (1938), музыкальная драма</a:t>
            </a:r>
          </a:p>
          <a:p>
            <a:pPr algn="just">
              <a:spcAft>
                <a:spcPts val="0"/>
              </a:spcAft>
            </a:pPr>
            <a:r>
              <a:rPr lang="ru-RU" sz="1400" dirty="0" smtClean="0">
                <a:latin typeface="Times New Roman"/>
                <a:ea typeface="Calibri"/>
                <a:cs typeface="Times New Roman"/>
              </a:rPr>
              <a:t> «Дьулуруйар Ньургун Боотур» (1940)</a:t>
            </a:r>
            <a:endParaRPr lang="ru-RU" sz="1400" dirty="0" smtClean="0"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1400" dirty="0" smtClean="0">
                <a:latin typeface="Times New Roman"/>
                <a:ea typeface="Calibri"/>
                <a:cs typeface="Times New Roman"/>
              </a:rPr>
              <a:t>Сборники: «Якутские песни» (1948), «Якутские народные песни» (в редакции </a:t>
            </a:r>
          </a:p>
          <a:p>
            <a:pPr algn="just">
              <a:spcAft>
                <a:spcPts val="0"/>
              </a:spcAft>
            </a:pPr>
            <a:r>
              <a:rPr lang="ru-RU" sz="1400" dirty="0" smtClean="0">
                <a:latin typeface="Times New Roman"/>
                <a:ea typeface="Calibri"/>
                <a:cs typeface="Times New Roman"/>
              </a:rPr>
              <a:t>А. Мазаева, 1958)</a:t>
            </a:r>
            <a:endParaRPr lang="ru-RU" sz="1400" dirty="0" smtClean="0"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1400" dirty="0" smtClean="0">
                <a:latin typeface="Times New Roman"/>
                <a:ea typeface="Calibri"/>
                <a:cs typeface="Times New Roman"/>
              </a:rPr>
              <a:t>Песни, инструментальные пьесы</a:t>
            </a:r>
            <a:endParaRPr lang="ru-RU" sz="1400" dirty="0" smtClean="0"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1400" dirty="0" smtClean="0">
                <a:latin typeface="Times New Roman"/>
                <a:ea typeface="Calibri"/>
                <a:cs typeface="Times New Roman"/>
              </a:rPr>
              <a:t>Публикации: Якутская народная музыка (составитель Г. Алексеева – Якутск, 1981)</a:t>
            </a:r>
            <a:endParaRPr lang="ru-RU" sz="1400" dirty="0"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01872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Пользователь\Мои документы\Мои рисунки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648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 flipH="1">
            <a:off x="467542" y="323364"/>
            <a:ext cx="7880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       </a:t>
            </a:r>
            <a:r>
              <a:rPr lang="ru-RU" dirty="0" smtClean="0"/>
              <a:t>          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Фрагменты  из оперы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«Ньургун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Боотур»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Пользователь\Мои документы\Мои рисунки\Рисунок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073009" cy="685799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23528" y="188640"/>
            <a:ext cx="83529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         В роли Ньургун Боотура народный артист РС(Я) Иван Степанов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27584" y="1330310"/>
            <a:ext cx="784887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Инициатором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 идейным вдохновителем открытия первой республиканской детской музыкально-хореографической школы стал М.Н.Жирков. Но в скором времени началась война и открытие школы было отложено до 1944 года.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Постановление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овета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народных комиссаров РСФСР №800 от 24 сентября 1943 года «Об организации в Якутской АССР детской музыкальной школы и театральной студии». Совет народных комиссаров РСФСР постановляет разрешить Совнаркому ЯАССР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Организовать с 1 октября 1943 года в Якутске детскую музыкально-хореографическую школу с контингентом в 70 человек и театральную студию с контингентом в 20 человек. </a:t>
            </a:r>
          </a:p>
          <a:p>
            <a:pPr>
              <a:buFontTx/>
              <a:buChar char="-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Выделить на организацию и содержание  до конца 1943 года детской музыкально-хореографической школы и театральной студии  необходимые средства за счет бюджета Якутской АССР.</a:t>
            </a:r>
          </a:p>
          <a:p>
            <a:pPr>
              <a:buFontTx/>
              <a:buChar char="-"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Председатель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СНК РСФСР                                                 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      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А.Косыгин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Управляющий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делами                                                         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       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А. Болдырев</a:t>
            </a: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1943 году школу открыть не удалось, она начала работать в соответствии Постановления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Совета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народных комиссаров ЯАССР №278 от 12 апреля 1944г.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03647" y="1186874"/>
            <a:ext cx="6912769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Статья из газеты «Социалистическая Якутия от 24 ноября 1944 года                                                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«Открылась детская музыкально-хореографическая школа»</a:t>
            </a: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«В начале ноября в Якутске (ул.Дзержинского 1) открылась детская музыкально-хореографическая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школа-семилетка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В школе  имеется 4 отделения – скрипки, виолончели, фортепиано и балета. При школе имеются интернат и столовая. По окончании школы более одаренные дети будут поступать в профессиональные училища, чтобы продолжить  свое образование...»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Весть об этом мгновенно разлетелось по всем уголкам нашей большой республики и со всех районов Якутии был произведен  первый набор одаренных детей из детских домов  -  Вилюйска, Нюрбы, Сунтара, Олекминска, Намцев и Якутска. Все дети учились и жили в интернате. Школа находилась на полном государственном обеспечении.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Тяжелая для страны послевоенная время – разруха, голод коснулись  детей музыкальной школы. В интернате жили  непросто – было холодно, так как было печное отопление. Топили углем, дети болели часто, подолгу лежали в больницах.</a:t>
            </a: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1340768"/>
            <a:ext cx="7676204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Воспитанникам РДМХШ 40-х годов суждено было стать  первыми профессиональными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педагогами и деятелями искусств: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Лидия Павловна Новгородова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– первая арфистка Якутии, заслуженная и народная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артистка Республики Саха(Якутия), профессор Высшей школы музыки Республики Саха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(Якутия).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Василий Егорович Федотов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– первый профессиональный тубист Якутии, ветеран тыла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и труда, с 1959 года артист симфонического оркестра Якутского музыкально-драматического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театра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Майя Ивановна Иванова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– основатель якутской фортепианной школы, заслуженный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работник культуры Республики Саха (Якутия), отличник культуры СССР,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доцент, педагог Высшей школы музыки Республики Саха (Якутия), ветеран тыла и труда. 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Анна Алексеевна Попова-Данилова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- заслуженный работник культуры Республики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Саха (Якутия), отличник культуры СССР,  ветеран тыла и труда. 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Надежда Ильинична Федотова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– отличник культуры Республики Саха (Якутия),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старший преподаватель общего фортепиано Высшей школы музыки Республики Саха (Якутия),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ветеран труда. 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Евдокия Александровна Степанова –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первая профессиональная балерина Якутии, заслуженная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артистка России, народная артистка РС(Я)</a:t>
            </a: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Пользователь\Documents\Фото АИ\1015 - копия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764704"/>
            <a:ext cx="7056784" cy="46805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39552" y="5499229"/>
            <a:ext cx="80648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Стоят: слева - Новгородова Л.П.- первая арфистка Якутии, заслуженная и народная артистка РС(Я); Попова А.А,- заслуженный работник культуры РС(Я), отличник культуры СССР: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Сидят: слева – Федотова Н.И. – отличник культуры РС(Я); Иванова М.И. – основатель фортепианной музыки Якутии, заслуженный работник культуры РС(Я), отличник культуры СССР.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64200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536</TotalTime>
  <Words>1299</Words>
  <Application>Microsoft Office PowerPoint</Application>
  <PresentationFormat>Экран (4:3)</PresentationFormat>
  <Paragraphs>78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коттедж</cp:lastModifiedBy>
  <cp:revision>102</cp:revision>
  <dcterms:modified xsi:type="dcterms:W3CDTF">2017-04-08T07:21:47Z</dcterms:modified>
</cp:coreProperties>
</file>