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73" r:id="rId3"/>
  </p:sldMasterIdLst>
  <p:sldIdLst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8" r:id="rId19"/>
    <p:sldId id="259" r:id="rId20"/>
    <p:sldId id="279" r:id="rId21"/>
    <p:sldId id="260" r:id="rId22"/>
    <p:sldId id="280" r:id="rId2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CEEC-0E5A-43DF-B629-2BCD6E2339D1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FCE3-F956-4C27-A9F7-0F690D66C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0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512B-33DB-466E-94CF-83A404C3B4EB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B25C-3323-44C5-9C79-A2C989426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6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424BA-2AFD-4320-BFD4-1CB0932F08A5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04A76-0E38-4872-8F29-58948BDCC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93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DBBABE6B-871D-4437-AE6A-67C9A79BA04A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66B37413-9A35-4407-94BE-1B932E9CD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314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54064485-78FA-4BB8-8F57-AA2422911B7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FF84D13-1BFC-412B-929D-133DE8A81F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7715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3BA9872A-5665-4BB4-BDD2-2ED8A1B5C0C7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3ED4E55D-5E03-48F1-9413-AE7C46BB7E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9656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F8D6C41E-3303-4328-9440-A91163D3681D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7DB5A7FD-B925-478D-9694-045013FE0D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036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7F289E5E-1E74-43D6-9750-FCB9F0548F1B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5FC66087-ECDA-46CC-8D1B-3CA3E2C335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1085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6448F2E3-48FB-4200-A260-5F6572719055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C58559CE-11F9-46D4-8320-5C5BA99FEB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789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51D4E5E8-DD0D-4177-9B2F-3B47F55B150F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7401ED6-C1BE-4C97-876B-041E13FF54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521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1490D3FB-6062-4523-93B1-560790D242B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EBD1769C-020B-4348-A6C7-C29B2FB3E3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0923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E6E2B-E9F0-4221-BC8F-87205C3BA880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A3F92-F099-4DC1-BED1-C3169B86D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35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975C16BB-5313-43D0-ACFF-444B4516E706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3D57176F-60A9-4AAF-8A0D-497E98AED0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0121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C0BEB57C-DC2D-4C38-A6BA-8A0FFBE189E0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1BA5EC2C-C669-4604-9982-3A1587B4CA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29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6268DF4D-9686-4CD6-A88A-219D5BC7AEF0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23230F7-2E2B-46D4-A615-98B35FCE12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7194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B003FB55-5BE2-4380-890A-0ED6C7755C3D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8C9975CF-9618-413F-9B34-05306D7F05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158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38407FA-6A73-4B9D-A99F-4CA3D8DE5FE3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0F5E2E09-C0F9-4153-89C1-30A6BA3C08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21604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06E22C7F-2A96-482B-860A-B19DD869E72B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0C471B34-A683-4630-85CE-CEE255324A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02910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D1512711-02DA-404A-B738-6165551FCAE3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6496551E-3428-433D-B124-877A6897D3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22895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8A4BC549-D086-4C6C-A462-E0813AF56797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28883A6A-F4AA-47E9-AAFC-B9CC378033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96460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828B1AFA-5B75-477B-9EAD-DC4B9CB7271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8AE7F30F-4753-4AFE-87F3-6108D4C874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28389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3BD76A4A-4D2A-48BA-ACE2-EB6BA0189A8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1FFEE6D2-B7AF-4515-A0B2-12B6F8B3DD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146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81F7-E04C-4E75-860C-315A2255DACC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B474E-EE57-4433-8965-011292B0E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99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3282D583-51CD-4C2D-A1FF-FE633A288E6F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20ACABC9-8FEE-4BD1-BA43-1BBBEE5835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4953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C8E56592-61CE-4233-81B6-39743CF942D0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6545C76C-EE30-4051-BED8-2FD4269A0C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50007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7EA149DF-09F1-48CF-979B-621DE5719F2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616BD56-E527-4EC4-B70D-DD3F6468B8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91745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3BB4B80B-40AE-4DBD-8E91-F528BD3A6FF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722D50D3-8126-428B-87ED-476C210876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0287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0FC55-0470-498A-9F93-40F6696190C8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5831B-F5C4-4CF5-844F-D217CDAC6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8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2C570-ED24-480B-800B-3197EC5AA7A6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CDB42-A71D-45C3-86EE-A4863E05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6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B4FF3-0ABD-43A4-A60D-DD7B534BFAFC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EE77C-139E-4E61-B447-D81D2DE7F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6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87C9-009D-4665-8029-0C12C8661062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630E-A87C-43B6-9F95-84DEDE6E9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2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3509487-641C-4BDB-AA4E-13951BFECCB2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DECACF0-91A0-422A-88B4-D432CDCDF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A230D-BE16-495F-82E4-7B0B378ADBA3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02870-DE33-4445-BF8F-B5C450757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5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260F69F-5572-4F93-B994-C244693472D4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BECFF-E703-4925-A082-817FCAE98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4" r:id="rId2"/>
    <p:sldLayoutId id="2147483780" r:id="rId3"/>
    <p:sldLayoutId id="2147483775" r:id="rId4"/>
    <p:sldLayoutId id="2147483776" r:id="rId5"/>
    <p:sldLayoutId id="2147483777" r:id="rId6"/>
    <p:sldLayoutId id="2147483781" r:id="rId7"/>
    <p:sldLayoutId id="2147483782" r:id="rId8"/>
    <p:sldLayoutId id="2147483783" r:id="rId9"/>
    <p:sldLayoutId id="2147483778" r:id="rId10"/>
    <p:sldLayoutId id="2147483784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7A56FD-F200-4A1C-951F-84908E50B36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4D83A91-C14B-47FB-A2E7-AA5ABADD67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22E29E-9A4B-4800-9AE5-76038E01DE5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D523955-27EC-4444-BA80-F4E9F2EBE2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463" y="301625"/>
            <a:ext cx="9309100" cy="567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40688" y="5395913"/>
            <a:ext cx="2552700" cy="560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772" name="Прямоугольник 5"/>
          <p:cNvSpPr>
            <a:spLocks noChangeArrowheads="1"/>
          </p:cNvSpPr>
          <p:nvPr/>
        </p:nvSpPr>
        <p:spPr bwMode="auto">
          <a:xfrm>
            <a:off x="3336925" y="1971675"/>
            <a:ext cx="47863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5400" b="1"/>
              <a:t>СКА-АВ-МАС-Я-</a:t>
            </a:r>
          </a:p>
          <a:p>
            <a:r>
              <a:rPr lang="ru-RU" altLang="ru-RU" sz="5400" b="1"/>
              <a:t>ТЕР-ТО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3"/>
          <p:cNvSpPr>
            <a:spLocks noChangeArrowheads="1"/>
          </p:cNvSpPr>
          <p:nvPr/>
        </p:nvSpPr>
        <p:spPr bwMode="auto">
          <a:xfrm>
            <a:off x="444500" y="576263"/>
            <a:ext cx="113760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400" b="1" dirty="0"/>
              <a:t>Профессия</a:t>
            </a:r>
            <a:r>
              <a:rPr lang="ru-RU" altLang="ru-RU" sz="2400" dirty="0"/>
              <a:t>	                                                                      </a:t>
            </a:r>
            <a:r>
              <a:rPr lang="ru-RU" altLang="ru-RU" sz="2400" b="1" dirty="0"/>
              <a:t>Деятельность</a:t>
            </a:r>
          </a:p>
          <a:p>
            <a:endParaRPr lang="ru-RU" altLang="ru-RU" sz="2400" dirty="0"/>
          </a:p>
          <a:p>
            <a:r>
              <a:rPr lang="ru-RU" altLang="ru-RU" sz="2800" dirty="0"/>
              <a:t>Инженер-конструктор	                            Строит чертёж автомобиля.</a:t>
            </a:r>
          </a:p>
          <a:p>
            <a:r>
              <a:rPr lang="ru-RU" altLang="ru-RU" sz="2800" dirty="0"/>
              <a:t>Дизайнер	                                            Собирает и ремонтирует автомобили.</a:t>
            </a:r>
          </a:p>
          <a:p>
            <a:r>
              <a:rPr lang="ru-RU" altLang="ru-RU" sz="2800" dirty="0"/>
              <a:t>Автослесарь 	                                 Придумывает эскиз автомобиля в цвете.</a:t>
            </a:r>
          </a:p>
          <a:p>
            <a:r>
              <a:rPr lang="ru-RU" altLang="ru-RU" sz="2800" dirty="0"/>
              <a:t>Электрик	                                           Подключает электропровода.</a:t>
            </a:r>
          </a:p>
          <a:p>
            <a:r>
              <a:rPr lang="ru-RU" altLang="ru-RU" sz="2800" dirty="0"/>
              <a:t>Чертёжник                       Разрабатывает новые конструкции и механизмы,                </a:t>
            </a:r>
          </a:p>
          <a:p>
            <a:r>
              <a:rPr lang="ru-RU" altLang="ru-RU" sz="2800" dirty="0"/>
              <a:t>                                   проводит расчёты и проектирует детали автомобиля.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092325" y="2017713"/>
            <a:ext cx="3295650" cy="412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265363" y="1573213"/>
            <a:ext cx="4019550" cy="17049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092325" y="2859088"/>
            <a:ext cx="3624263" cy="825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05250" y="1573213"/>
            <a:ext cx="1038225" cy="15732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554288" y="2017713"/>
            <a:ext cx="3335337" cy="4079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5275" y="163513"/>
            <a:ext cx="817245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Прямоугольник 4"/>
          <p:cNvSpPr>
            <a:spLocks noChangeArrowheads="1"/>
          </p:cNvSpPr>
          <p:nvPr/>
        </p:nvSpPr>
        <p:spPr bwMode="auto">
          <a:xfrm>
            <a:off x="1417638" y="5370513"/>
            <a:ext cx="9423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400" b="1"/>
              <a:t>Чертёж</a:t>
            </a:r>
            <a:r>
              <a:rPr lang="ru-RU" altLang="ru-RU" sz="2400"/>
              <a:t> – это условное изображение изделий на листе бумаги, с указанием размеров.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60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608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66725"/>
            <a:ext cx="743267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4613275" y="1252538"/>
            <a:ext cx="1771650" cy="484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62750" y="1011238"/>
            <a:ext cx="931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400" b="1" dirty="0"/>
              <a:t>грань</a:t>
            </a:r>
          </a:p>
        </p:txBody>
      </p:sp>
      <p:pic>
        <p:nvPicPr>
          <p:cNvPr id="46087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8513" y="287338"/>
            <a:ext cx="3276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>
            <a:off x="5305425" y="4835525"/>
            <a:ext cx="1795463" cy="206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00888" y="4835525"/>
            <a:ext cx="1330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800" b="1" dirty="0"/>
              <a:t>клапан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71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7108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563" y="439738"/>
            <a:ext cx="5392737" cy="616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63" y="339725"/>
            <a:ext cx="72358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8475" y="1490663"/>
            <a:ext cx="1998663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5" y="3248025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3930650"/>
            <a:ext cx="19446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025" y="2571750"/>
            <a:ext cx="1444625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3" y="893763"/>
            <a:ext cx="2339975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863" y="1406525"/>
            <a:ext cx="17208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713" y="477838"/>
            <a:ext cx="8821737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915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Для начала нам нужно определиться с цветом для нашего будущего фургона. После того как вы решили каким цветом будет фургон, нужно взять листы цветной бумаги и перевести на них шаблоны развёртки фургона и кабины.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013" y="477838"/>
            <a:ext cx="88519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5018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Вырезать развёртки. Сложить их по линиям сгиба и склеить с помощью клапанов. Помня о правилах работы ножницами.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51204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640013" y="404813"/>
            <a:ext cx="6659562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i="1" dirty="0" err="1">
                <a:solidFill>
                  <a:prstClr val="black"/>
                </a:solidFill>
              </a:rPr>
              <a:t>Правила</a:t>
            </a:r>
            <a:r>
              <a:rPr lang="de-DE" sz="3600" b="1" i="1" dirty="0">
                <a:solidFill>
                  <a:prstClr val="black"/>
                </a:solidFill>
              </a:rPr>
              <a:t> </a:t>
            </a:r>
            <a:r>
              <a:rPr lang="de-DE" sz="3600" b="1" i="1" dirty="0" err="1">
                <a:solidFill>
                  <a:prstClr val="black"/>
                </a:solidFill>
              </a:rPr>
              <a:t>работы</a:t>
            </a:r>
            <a:r>
              <a:rPr lang="de-DE" sz="3600" b="1" i="1" dirty="0">
                <a:solidFill>
                  <a:prstClr val="black"/>
                </a:solidFill>
              </a:rPr>
              <a:t> с </a:t>
            </a:r>
            <a:r>
              <a:rPr lang="de-DE" sz="3600" b="1" i="1" dirty="0" err="1">
                <a:solidFill>
                  <a:prstClr val="black"/>
                </a:solidFill>
              </a:rPr>
              <a:t>ножницами</a:t>
            </a:r>
            <a:r>
              <a:rPr lang="ru-RU" sz="3600" b="1" i="1" dirty="0">
                <a:solidFill>
                  <a:prstClr val="black"/>
                </a:solidFill>
              </a:rPr>
              <a:t>:</a:t>
            </a:r>
            <a:endParaRPr lang="ru-RU" sz="3600" i="1" dirty="0">
              <a:solidFill>
                <a:prstClr val="black"/>
              </a:solidFill>
            </a:endParaRPr>
          </a:p>
        </p:txBody>
      </p:sp>
      <p:pic>
        <p:nvPicPr>
          <p:cNvPr id="51206" name="Picture 12" descr="http://images.easyfreeclipart.com/29/log-in-sign-up-upload-clipart-2999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3088" y="620713"/>
            <a:ext cx="120491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847850" y="1989138"/>
            <a:ext cx="82089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Не оставляй ножницы раскрытыми.</a:t>
            </a: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Передавай ножницы кольцами вперед.</a:t>
            </a: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При работе не держи ножницы концами вверх.</a:t>
            </a: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Не приближай пальцы левой руки к линии отреза.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438" y="420688"/>
            <a:ext cx="92598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5222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Затем нужно соединить между собой куб и прямоугольник, чтоб получились кузов и кабина фургона. Сначала склеить с помощью клапанов развёртки. Затем склеить два геометрических тела между собой.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53252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00375" y="260350"/>
            <a:ext cx="54737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i="1" dirty="0" err="1">
                <a:solidFill>
                  <a:prstClr val="black"/>
                </a:solidFill>
              </a:rPr>
              <a:t>Правила</a:t>
            </a:r>
            <a:r>
              <a:rPr lang="de-DE" sz="3600" b="1" i="1" dirty="0">
                <a:solidFill>
                  <a:prstClr val="black"/>
                </a:solidFill>
              </a:rPr>
              <a:t> </a:t>
            </a:r>
            <a:r>
              <a:rPr lang="de-DE" sz="3600" b="1" i="1" dirty="0" err="1">
                <a:solidFill>
                  <a:prstClr val="black"/>
                </a:solidFill>
              </a:rPr>
              <a:t>работы</a:t>
            </a:r>
            <a:r>
              <a:rPr lang="de-DE" sz="3600" b="1" i="1" dirty="0">
                <a:solidFill>
                  <a:prstClr val="black"/>
                </a:solidFill>
              </a:rPr>
              <a:t> с </a:t>
            </a:r>
            <a:r>
              <a:rPr lang="ru-RU" sz="3600" b="1" i="1" dirty="0">
                <a:solidFill>
                  <a:prstClr val="black"/>
                </a:solidFill>
              </a:rPr>
              <a:t>клеем:</a:t>
            </a:r>
            <a:endParaRPr lang="ru-RU" sz="3600" i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19288" y="1557338"/>
            <a:ext cx="820896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При </a:t>
            </a:r>
            <a:r>
              <a:rPr lang="ru-RU" altLang="ru-RU" b="1" dirty="0" err="1">
                <a:solidFill>
                  <a:srgbClr val="C00000"/>
                </a:solidFill>
                <a:cs typeface="Arial" panose="020B0604020202020204" pitchFamily="34" charset="0"/>
              </a:rPr>
              <a:t>попадении</a:t>
            </a: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 клея на кожу или в глаза, промойте их водой. При необходимости обратитесь к врачу.</a:t>
            </a: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После работы клей плотно закройте и уберите.</a:t>
            </a: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b="1" dirty="0">
                <a:solidFill>
                  <a:srgbClr val="C00000"/>
                </a:solidFill>
                <a:cs typeface="Arial" panose="020B0604020202020204" pitchFamily="34" charset="0"/>
              </a:rPr>
              <a:t>По окончании тщательно вымойте руки с мылом.</a:t>
            </a:r>
          </a:p>
          <a:p>
            <a:pPr defTabSz="914400" eaLnBrk="1" hangingPunct="1">
              <a:spcBef>
                <a:spcPct val="0"/>
              </a:spcBef>
              <a:buFontTx/>
              <a:buNone/>
            </a:pPr>
            <a:endParaRPr lang="ru-RU" altLang="ru-RU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53255" name="Picture 10" descr="http://officemarket.kz/3592-4477-thickbox/-45-pv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5725" y="188913"/>
            <a:ext cx="12969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2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588" y="1931988"/>
            <a:ext cx="580548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4300" y="5864225"/>
            <a:ext cx="3097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675" y="477838"/>
            <a:ext cx="754697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5427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427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813" y="2305050"/>
            <a:ext cx="3608387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232025"/>
            <a:ext cx="3810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3"/>
          <p:cNvSpPr>
            <a:spLocks noChangeArrowheads="1"/>
          </p:cNvSpPr>
          <p:nvPr/>
        </p:nvSpPr>
        <p:spPr bwMode="auto">
          <a:xfrm>
            <a:off x="947738" y="1087438"/>
            <a:ext cx="100091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3600" b="1" u="sng"/>
              <a:t>Фургон</a:t>
            </a:r>
            <a:r>
              <a:rPr lang="ru-RU" altLang="ru-RU" sz="3600"/>
              <a:t> - тип закрытого автомобильного кузова, предназначенный для перевозки грузов, людей. </a:t>
            </a:r>
          </a:p>
        </p:txBody>
      </p:sp>
      <p:pic>
        <p:nvPicPr>
          <p:cNvPr id="34819" name="Picture 2" descr="http://foods.weneedfun.com/wp-content/uploads/2016/06/ice-cream-truck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325" y="2808288"/>
            <a:ext cx="5284788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8" y="238125"/>
            <a:ext cx="1065212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0550" y="1830388"/>
            <a:ext cx="5264150" cy="20621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/>
              <a:t>Хочешь, фокус покажу? </a:t>
            </a:r>
          </a:p>
          <a:p>
            <a:pPr>
              <a:defRPr/>
            </a:pPr>
            <a:r>
              <a:rPr lang="ru-RU" sz="3200" b="1" dirty="0"/>
              <a:t>Снег на палочке держу!</a:t>
            </a:r>
          </a:p>
          <a:p>
            <a:pPr>
              <a:defRPr/>
            </a:pPr>
            <a:r>
              <a:rPr lang="ru-RU" sz="3200" b="1" dirty="0"/>
              <a:t>Снег я съел, какая жалость. </a:t>
            </a:r>
          </a:p>
          <a:p>
            <a:pPr>
              <a:defRPr/>
            </a:pPr>
            <a:r>
              <a:rPr lang="ru-RU" sz="3200" b="1" dirty="0"/>
              <a:t>Только палочка осталась. </a:t>
            </a:r>
          </a:p>
        </p:txBody>
      </p:sp>
      <p:pic>
        <p:nvPicPr>
          <p:cNvPr id="35844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6463" y="5705475"/>
            <a:ext cx="28829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347725" y="4494794"/>
            <a:ext cx="235615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/>
              <a:t>Мороженое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4200" y="747713"/>
            <a:ext cx="6096000" cy="30464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/>
              <a:t>Чтоб тебя я повез,</a:t>
            </a:r>
          </a:p>
          <a:p>
            <a:pPr>
              <a:defRPr/>
            </a:pPr>
            <a:r>
              <a:rPr lang="ru-RU" sz="3200" b="1" dirty="0"/>
              <a:t>Мне не нужен овес.</a:t>
            </a:r>
          </a:p>
          <a:p>
            <a:pPr>
              <a:defRPr/>
            </a:pPr>
            <a:r>
              <a:rPr lang="ru-RU" sz="3200" b="1" dirty="0"/>
              <a:t>Накорми меня бензином,</a:t>
            </a:r>
          </a:p>
          <a:p>
            <a:pPr>
              <a:defRPr/>
            </a:pPr>
            <a:r>
              <a:rPr lang="ru-RU" sz="3200" b="1" dirty="0"/>
              <a:t>На копытца дай резину,</a:t>
            </a:r>
          </a:p>
          <a:p>
            <a:pPr>
              <a:defRPr/>
            </a:pPr>
            <a:r>
              <a:rPr lang="ru-RU" sz="3200" b="1" dirty="0"/>
              <a:t>И тогда, поднявши пыль,</a:t>
            </a:r>
          </a:p>
          <a:p>
            <a:pPr>
              <a:defRPr/>
            </a:pPr>
            <a:r>
              <a:rPr lang="ru-RU" sz="3200" b="1" dirty="0"/>
              <a:t>Побежит...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310313" y="4743450"/>
            <a:ext cx="2351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3200" b="1" dirty="0"/>
              <a:t>автомобиль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725" y="3960813"/>
            <a:ext cx="310832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3"/>
          <p:cNvSpPr>
            <a:spLocks noChangeArrowheads="1"/>
          </p:cNvSpPr>
          <p:nvPr/>
        </p:nvSpPr>
        <p:spPr bwMode="auto">
          <a:xfrm>
            <a:off x="733425" y="423863"/>
            <a:ext cx="69024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ru-RU" altLang="ru-RU" sz="2800" b="1"/>
              <a:t>Первые модели автомобилей были созданы в 1885-86 годах немецкими изобретателями. Первый автомобиль был похож на экипаж с конной упряжкой и поэтому часто назывался безлошадным экипажем.</a:t>
            </a:r>
          </a:p>
        </p:txBody>
      </p:sp>
      <p:pic>
        <p:nvPicPr>
          <p:cNvPr id="3891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725" y="2649538"/>
            <a:ext cx="4775200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3"/>
          <p:cNvSpPr>
            <a:spLocks noChangeArrowheads="1"/>
          </p:cNvSpPr>
          <p:nvPr/>
        </p:nvSpPr>
        <p:spPr bwMode="auto">
          <a:xfrm>
            <a:off x="823913" y="177800"/>
            <a:ext cx="60960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ru-RU" altLang="ru-RU" sz="2800" b="1"/>
              <a:t>Г. Даймлер в 1885 году создал и запатентовал трехколесный самодвижущийся экипаж с бензиновым двигателем. Позднее подобную машину создал Карл Бенц. </a:t>
            </a:r>
          </a:p>
        </p:txBody>
      </p:sp>
      <p:pic>
        <p:nvPicPr>
          <p:cNvPr id="39939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650" y="2632075"/>
            <a:ext cx="47752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3"/>
          <p:cNvSpPr>
            <a:spLocks noChangeArrowheads="1"/>
          </p:cNvSpPr>
          <p:nvPr/>
        </p:nvSpPr>
        <p:spPr bwMode="auto">
          <a:xfrm>
            <a:off x="485775" y="401638"/>
            <a:ext cx="7126288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ru-RU" altLang="ru-RU" sz="2800" b="1"/>
              <a:t>Спустя 8 лет Бенц изготовил четырехколесный автомобиль, в котором колеса поворачивались поодиночке, а не целиком на одной оси, как раньше. Грандиозный прорыв в автомобилестроении получил гордое имя «Виктория». </a:t>
            </a:r>
          </a:p>
        </p:txBody>
      </p:sp>
      <p:pic>
        <p:nvPicPr>
          <p:cNvPr id="4096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163" y="2941638"/>
            <a:ext cx="4276725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3"/>
          <p:cNvSpPr>
            <a:spLocks noChangeArrowheads="1"/>
          </p:cNvSpPr>
          <p:nvPr/>
        </p:nvSpPr>
        <p:spPr bwMode="auto">
          <a:xfrm>
            <a:off x="560388" y="461963"/>
            <a:ext cx="41021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b="1"/>
              <a:t>кузов</a:t>
            </a:r>
          </a:p>
          <a:p>
            <a:r>
              <a:rPr lang="ru-RU" altLang="ru-RU" sz="4000" b="1"/>
              <a:t>багажник</a:t>
            </a:r>
          </a:p>
          <a:p>
            <a:r>
              <a:rPr lang="ru-RU" altLang="ru-RU" sz="4000" b="1"/>
              <a:t>бампер</a:t>
            </a:r>
          </a:p>
          <a:p>
            <a:r>
              <a:rPr lang="ru-RU" altLang="ru-RU" sz="4000" b="1"/>
              <a:t>коробка передач</a:t>
            </a:r>
          </a:p>
          <a:p>
            <a:r>
              <a:rPr lang="ru-RU" altLang="ru-RU" sz="4000" b="1"/>
              <a:t>радиатор</a:t>
            </a:r>
          </a:p>
          <a:p>
            <a:r>
              <a:rPr lang="ru-RU" altLang="ru-RU" sz="4000" b="1"/>
              <a:t>рессора</a:t>
            </a:r>
            <a:endParaRPr lang="ru-RU" altLang="ru-RU" sz="3200" b="1"/>
          </a:p>
          <a:p>
            <a:r>
              <a:rPr lang="ru-RU" altLang="ru-RU" sz="4000" b="1"/>
              <a:t>капот</a:t>
            </a:r>
          </a:p>
        </p:txBody>
      </p:sp>
      <p:pic>
        <p:nvPicPr>
          <p:cNvPr id="41987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0" y="4743450"/>
            <a:ext cx="2370138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3413" y="4365625"/>
            <a:ext cx="19685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2275" y="2363788"/>
            <a:ext cx="23431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295775"/>
            <a:ext cx="23336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0663" y="133350"/>
            <a:ext cx="2549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488" y="654050"/>
            <a:ext cx="30226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846263"/>
            <a:ext cx="1976437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90</TotalTime>
  <Words>335</Words>
  <Application>Microsoft Office PowerPoint</Application>
  <PresentationFormat>Широкоэкранный</PresentationFormat>
  <Paragraphs>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Ретро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12</cp:revision>
  <dcterms:created xsi:type="dcterms:W3CDTF">2017-02-25T14:07:07Z</dcterms:created>
  <dcterms:modified xsi:type="dcterms:W3CDTF">2017-05-19T14:53:31Z</dcterms:modified>
</cp:coreProperties>
</file>