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1" r:id="rId2"/>
    <p:sldId id="256" r:id="rId3"/>
    <p:sldId id="260" r:id="rId4"/>
    <p:sldId id="259" r:id="rId5"/>
    <p:sldId id="258" r:id="rId6"/>
    <p:sldId id="257" r:id="rId7"/>
    <p:sldId id="262" r:id="rId8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FACFB07-421C-45E4-8C2D-76473972BB1F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9D4BDA8-188B-4208-95BF-C7333E019C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2916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1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3847FE7-E93B-4603-942D-DFA48B08C857}" type="slidenum">
              <a:rPr lang="ru-RU" alt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97892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F8DA3-31BA-4AB3-9CBF-39E620A2D809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B915C-046F-42C3-B6A1-2E4F4EA46E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132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52E52-3435-4008-9790-EBD496FA46B5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B95DA-F65D-479F-BB51-93728EF04A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818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EE5CC-2A7B-421E-9916-0DC770367B86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2A008-A182-4588-BA47-DA8EE7D53B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682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7E150-5F8D-412E-BB24-6E761DC5061C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E65F0-D505-4FA1-92B5-5B5066BD5F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782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9A330-0477-4210-ACF5-45BA190DD6CA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9D3BD-526B-47D1-A564-AEBB046768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51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8B527-4843-49A0-B1FF-2BB0EF1D5672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74D65-2ECD-41A0-80B0-2972FD8ACF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722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A8605-4ECB-498A-8E9D-06DB992AF228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8E5A1-BF09-40F0-A46E-E8DEC96746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996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24FAA-AD2A-47A3-8A12-217BD7EEB37D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5AAEE-FD1A-4ACD-B0F1-82D092892A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628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5EFC6-10A8-4239-8C6E-3EE770717354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C4D7D-96ED-4CB3-9D61-BEE1EF56FC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392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B449A-4313-40B5-B946-3868C981B378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2E52B-1BCA-41BB-B4BC-D0878F0908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744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18CC1-54E0-4694-B2FF-E271AE5D7497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CA91E-610E-4AA6-9DE4-D280EDDC93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45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FACF7C-6773-4810-B19B-18F219CE35EB}" type="datetimeFigureOut">
              <a:rPr lang="ru-RU"/>
              <a:pPr>
                <a:defRPr/>
              </a:pPr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5915B0E-8652-47F2-907A-33BFB952B3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3076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74"/>
          <a:stretch>
            <a:fillRect/>
          </a:stretch>
        </p:blipFill>
        <p:spPr bwMode="auto">
          <a:xfrm>
            <a:off x="9906000" y="5900738"/>
            <a:ext cx="1981200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143375" y="568494"/>
            <a:ext cx="5514971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Мир профессий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524125" y="1824038"/>
            <a:ext cx="6448425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2400" dirty="0"/>
              <a:t>обобщить знания о разнообразии профессий;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ru-RU" altLang="ru-RU" sz="2400" dirty="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2400" dirty="0"/>
              <a:t>воспитывать доброжелательное отношение и уважение к людям труда;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ru-RU" altLang="ru-RU" sz="2400" dirty="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2400" dirty="0"/>
              <a:t>учиться работать в команде.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ru-RU" altLang="ru-RU" sz="2000" dirty="0"/>
          </a:p>
          <a:p>
            <a:pPr eaLnBrk="1" hangingPunct="1">
              <a:buFont typeface="Arial" panose="020B0604020202020204" pitchFamily="34" charset="0"/>
              <a:buChar char="•"/>
            </a:pPr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512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74"/>
          <a:stretch>
            <a:fillRect/>
          </a:stretch>
        </p:blipFill>
        <p:spPr bwMode="auto">
          <a:xfrm>
            <a:off x="9906000" y="5900738"/>
            <a:ext cx="1981200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332288" y="238125"/>
            <a:ext cx="4632325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Что это за профессии?</a:t>
            </a:r>
          </a:p>
        </p:txBody>
      </p:sp>
      <p:sp>
        <p:nvSpPr>
          <p:cNvPr id="5127" name="Прямоугольник 9"/>
          <p:cNvSpPr>
            <a:spLocks noChangeArrowheads="1"/>
          </p:cNvSpPr>
          <p:nvPr/>
        </p:nvSpPr>
        <p:spPr bwMode="auto">
          <a:xfrm>
            <a:off x="2354263" y="898525"/>
            <a:ext cx="19780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sz="3600" b="1"/>
              <a:t>1. Логист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870075" y="1412875"/>
            <a:ext cx="6096000" cy="20621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3200" dirty="0">
                <a:latin typeface="+mn-lt"/>
              </a:rPr>
              <a:t>Занимается логикой;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endParaRPr lang="ru-RU" sz="3200" dirty="0"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+mn-lt"/>
              </a:rPr>
              <a:t>2) специалист по управлению транспортировкой продукции.</a:t>
            </a:r>
          </a:p>
        </p:txBody>
      </p:sp>
      <p:pic>
        <p:nvPicPr>
          <p:cNvPr id="5129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288" y="960438"/>
            <a:ext cx="428625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2611438" y="3748088"/>
            <a:ext cx="52181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sz="2400" dirty="0"/>
              <a:t>Ответ: Логист – специалист по организации транспортировки продукции.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6147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6148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74"/>
          <a:stretch>
            <a:fillRect/>
          </a:stretch>
        </p:blipFill>
        <p:spPr bwMode="auto">
          <a:xfrm>
            <a:off x="9906000" y="5900738"/>
            <a:ext cx="1981200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Прямоугольник 4"/>
          <p:cNvSpPr>
            <a:spLocks noChangeArrowheads="1"/>
          </p:cNvSpPr>
          <p:nvPr/>
        </p:nvSpPr>
        <p:spPr bwMode="auto">
          <a:xfrm>
            <a:off x="2501900" y="341313"/>
            <a:ext cx="33321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sz="3600" b="1"/>
              <a:t>2. Веб – мастер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71700" y="1079500"/>
            <a:ext cx="6877050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3600" dirty="0">
                <a:latin typeface="+mn-lt"/>
              </a:rPr>
              <a:t>разрабатывает программы;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endParaRPr lang="ru-RU" sz="3600" dirty="0"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+mn-lt"/>
              </a:rPr>
              <a:t>2) работает с сетями, разрабатывает проекты сайтов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238375" y="3636963"/>
            <a:ext cx="54197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sz="2400" dirty="0"/>
              <a:t>Ответ: работает с сетями, разрабатывает проекты сайтов. </a:t>
            </a:r>
          </a:p>
        </p:txBody>
      </p:sp>
      <p:pic>
        <p:nvPicPr>
          <p:cNvPr id="6153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6438" y="3449638"/>
            <a:ext cx="4830762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7171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7172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74"/>
          <a:stretch>
            <a:fillRect/>
          </a:stretch>
        </p:blipFill>
        <p:spPr bwMode="auto">
          <a:xfrm>
            <a:off x="9906000" y="5900738"/>
            <a:ext cx="1981200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Прямоугольник 4"/>
          <p:cNvSpPr>
            <a:spLocks noChangeArrowheads="1"/>
          </p:cNvSpPr>
          <p:nvPr/>
        </p:nvSpPr>
        <p:spPr bwMode="auto">
          <a:xfrm>
            <a:off x="2266950" y="476250"/>
            <a:ext cx="31527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sz="3600" b="1"/>
              <a:t>3. Маркетолог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66950" y="1446213"/>
            <a:ext cx="6096000" cy="20621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3200" dirty="0">
                <a:latin typeface="+mn-lt"/>
              </a:rPr>
              <a:t>Работает на рынке ценных бумаг;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endParaRPr lang="ru-RU" sz="3200" dirty="0"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+mn-lt"/>
              </a:rPr>
              <a:t>2) тот, кто изучает рынок.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266950" y="3830638"/>
            <a:ext cx="41481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sz="2400" dirty="0"/>
              <a:t>Ответ: Тот, кто изучает рынок. </a:t>
            </a:r>
          </a:p>
        </p:txBody>
      </p:sp>
      <p:pic>
        <p:nvPicPr>
          <p:cNvPr id="7177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331"/>
          <a:stretch>
            <a:fillRect/>
          </a:stretch>
        </p:blipFill>
        <p:spPr bwMode="auto">
          <a:xfrm>
            <a:off x="7026275" y="2109788"/>
            <a:ext cx="4479925" cy="297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8196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74"/>
          <a:stretch>
            <a:fillRect/>
          </a:stretch>
        </p:blipFill>
        <p:spPr bwMode="auto">
          <a:xfrm>
            <a:off x="9906000" y="5900738"/>
            <a:ext cx="1981200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Прямоугольник 4"/>
          <p:cNvSpPr>
            <a:spLocks noChangeArrowheads="1"/>
          </p:cNvSpPr>
          <p:nvPr/>
        </p:nvSpPr>
        <p:spPr bwMode="auto">
          <a:xfrm>
            <a:off x="2422525" y="584200"/>
            <a:ext cx="3143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sz="3600" b="1"/>
              <a:t>4. Фандрейзер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1492250"/>
            <a:ext cx="6096000" cy="25542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3200" dirty="0">
                <a:latin typeface="+mn-lt"/>
              </a:rPr>
              <a:t>Ищет деньги и возможности для организаций;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endParaRPr lang="ru-RU" sz="3200" dirty="0"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+mn-lt"/>
              </a:rPr>
              <a:t>2) изучает пути развития предприятия.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705100" y="4308475"/>
            <a:ext cx="50577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sz="2400" dirty="0"/>
              <a:t>Ответ: ищет деньги и возможности для организаций.</a:t>
            </a:r>
          </a:p>
        </p:txBody>
      </p:sp>
      <p:pic>
        <p:nvPicPr>
          <p:cNvPr id="8201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138" y="1187450"/>
            <a:ext cx="4318000" cy="464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9219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9220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74"/>
          <a:stretch>
            <a:fillRect/>
          </a:stretch>
        </p:blipFill>
        <p:spPr bwMode="auto">
          <a:xfrm>
            <a:off x="9906000" y="5900738"/>
            <a:ext cx="1981200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Прямоугольник 4"/>
          <p:cNvSpPr>
            <a:spLocks noChangeArrowheads="1"/>
          </p:cNvSpPr>
          <p:nvPr/>
        </p:nvSpPr>
        <p:spPr bwMode="auto">
          <a:xfrm>
            <a:off x="2335213" y="476250"/>
            <a:ext cx="25511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de-DE" altLang="ru-RU" sz="3600" b="1"/>
              <a:t>5. PR - </a:t>
            </a:r>
            <a:r>
              <a:rPr lang="ru-RU" altLang="ru-RU" sz="3600" b="1"/>
              <a:t>агент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049463" y="1404938"/>
            <a:ext cx="6096000" cy="20621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3200" dirty="0">
                <a:latin typeface="+mn-lt"/>
              </a:rPr>
              <a:t>Связан с политикой;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endParaRPr lang="ru-RU" sz="3200" dirty="0"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+mn-lt"/>
              </a:rPr>
              <a:t>2) специалист по рекламе и связям с общественностью.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738438" y="4316413"/>
            <a:ext cx="49434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 altLang="ru-RU" sz="2000" dirty="0"/>
              <a:t>Ответ: PR - агент - специалист по рекламе и связям с общественностью</a:t>
            </a:r>
            <a:r>
              <a:rPr lang="ru-RU" altLang="ru-RU" dirty="0"/>
              <a:t>. </a:t>
            </a:r>
          </a:p>
        </p:txBody>
      </p:sp>
      <p:pic>
        <p:nvPicPr>
          <p:cNvPr id="9225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5013" y="766763"/>
            <a:ext cx="4713287" cy="327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0244" name="Рисунок 1" descr="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063" y="0"/>
            <a:ext cx="7234237" cy="675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163</Words>
  <Application>Microsoft Office PowerPoint</Application>
  <PresentationFormat>Широкоэкранный</PresentationFormat>
  <Paragraphs>33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Calibri</vt:lpstr>
      <vt:lpstr>Arial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6</cp:revision>
  <dcterms:created xsi:type="dcterms:W3CDTF">2017-01-16T16:10:58Z</dcterms:created>
  <dcterms:modified xsi:type="dcterms:W3CDTF">2017-05-19T17:13:20Z</dcterms:modified>
</cp:coreProperties>
</file>