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351" autoAdjust="0"/>
    <p:restoredTop sz="94660"/>
  </p:normalViewPr>
  <p:slideViewPr>
    <p:cSldViewPr>
      <p:cViewPr varScale="1">
        <p:scale>
          <a:sx n="68" d="100"/>
          <a:sy n="68" d="100"/>
        </p:scale>
        <p:origin x="-145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671B06-634E-405E-8DDB-8D0531B0FF4C}" type="datetimeFigureOut">
              <a:rPr lang="ru-RU" smtClean="0"/>
              <a:t>14.03.2017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2481DF-2844-4687-A073-A2B36070A57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671B06-634E-405E-8DDB-8D0531B0FF4C}" type="datetimeFigureOut">
              <a:rPr lang="ru-RU" smtClean="0"/>
              <a:t>14.03.2017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2481DF-2844-4687-A073-A2B36070A57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671B06-634E-405E-8DDB-8D0531B0FF4C}" type="datetimeFigureOut">
              <a:rPr lang="ru-RU" smtClean="0"/>
              <a:t>14.03.2017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2481DF-2844-4687-A073-A2B36070A57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671B06-634E-405E-8DDB-8D0531B0FF4C}" type="datetimeFigureOut">
              <a:rPr lang="ru-RU" smtClean="0"/>
              <a:t>14.03.2017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2481DF-2844-4687-A073-A2B36070A57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671B06-634E-405E-8DDB-8D0531B0FF4C}" type="datetimeFigureOut">
              <a:rPr lang="ru-RU" smtClean="0"/>
              <a:t>14.03.2017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2481DF-2844-4687-A073-A2B36070A57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671B06-634E-405E-8DDB-8D0531B0FF4C}" type="datetimeFigureOut">
              <a:rPr lang="ru-RU" smtClean="0"/>
              <a:t>14.03.2017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2481DF-2844-4687-A073-A2B36070A57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671B06-634E-405E-8DDB-8D0531B0FF4C}" type="datetimeFigureOut">
              <a:rPr lang="ru-RU" smtClean="0"/>
              <a:t>14.03.2017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2481DF-2844-4687-A073-A2B36070A57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671B06-634E-405E-8DDB-8D0531B0FF4C}" type="datetimeFigureOut">
              <a:rPr lang="ru-RU" smtClean="0"/>
              <a:t>14.03.2017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2481DF-2844-4687-A073-A2B36070A57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671B06-634E-405E-8DDB-8D0531B0FF4C}" type="datetimeFigureOut">
              <a:rPr lang="ru-RU" smtClean="0"/>
              <a:t>14.03.2017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2481DF-2844-4687-A073-A2B36070A57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671B06-634E-405E-8DDB-8D0531B0FF4C}" type="datetimeFigureOut">
              <a:rPr lang="ru-RU" smtClean="0"/>
              <a:t>14.03.2017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2481DF-2844-4687-A073-A2B36070A57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671B06-634E-405E-8DDB-8D0531B0FF4C}" type="datetimeFigureOut">
              <a:rPr lang="ru-RU" smtClean="0"/>
              <a:t>14.03.2017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2481DF-2844-4687-A073-A2B36070A57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671B06-634E-405E-8DDB-8D0531B0FF4C}" type="datetimeFigureOut">
              <a:rPr lang="ru-RU" smtClean="0"/>
              <a:t>14.03.2017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2481DF-2844-4687-A073-A2B36070A575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roditeli-i-deti.ucoz.ru/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chitalnya.ru/work/429933/" TargetMode="External"/><Relationship Id="rId5" Type="http://schemas.openxmlformats.org/officeDocument/2006/relationships/hyperlink" Target="http://blog.kp.ru/users/algor42/post194752997/" TargetMode="External"/><Relationship Id="rId4" Type="http://schemas.openxmlformats.org/officeDocument/2006/relationships/hyperlink" Target="http://kartiny.ucoz.ru/photo/prazdniki/kreshhenie/skachat_besplatno/286-0-9405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7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3" name="TextBox 2"/>
          <p:cNvSpPr txBox="1"/>
          <p:nvPr/>
        </p:nvSpPr>
        <p:spPr>
          <a:xfrm>
            <a:off x="571472" y="285728"/>
            <a:ext cx="8072274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Муниципальное казённое дошкольное образовательное учреждение</a:t>
            </a:r>
          </a:p>
          <a:p>
            <a:pPr algn="ctr"/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Борисоглебского городского округа</a:t>
            </a:r>
          </a:p>
          <a:p>
            <a:pPr algn="ctr"/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Центр развития ребёнка – детский сад №11</a:t>
            </a:r>
            <a:endParaRPr lang="ru-RU" sz="2000" b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857356" y="1928802"/>
            <a:ext cx="5584927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Зимующие птицы</a:t>
            </a:r>
          </a:p>
          <a:p>
            <a:pPr algn="ctr"/>
            <a:r>
              <a:rPr lang="ru-RU" sz="5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н</a:t>
            </a:r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ашего города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429124" y="5929330"/>
            <a:ext cx="447718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Автор: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Верейкина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Ольга Станиславовна</a:t>
            </a: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       воспитатель  1 КК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fon_9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3" name="TextBox 2"/>
          <p:cNvSpPr txBox="1"/>
          <p:nvPr/>
        </p:nvSpPr>
        <p:spPr>
          <a:xfrm>
            <a:off x="142844" y="214290"/>
            <a:ext cx="871543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Синица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подвижная птица, с яркой внешностью. Брюшко у неё лимонно-жёлтое, разделённое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чёрной полосой, белые щёчки.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Синица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– птица небольших размеров, с сильными лапками,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коротким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коническим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клювом.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одобно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воробьям,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умеют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скакать. </a:t>
            </a:r>
            <a:endParaRPr lang="ru-RU" dirty="0"/>
          </a:p>
        </p:txBody>
      </p:sp>
      <p:pic>
        <p:nvPicPr>
          <p:cNvPr id="7" name="Рисунок 6" descr="753ea05f00bfedafa316bdd96124909f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7158" y="2214554"/>
            <a:ext cx="3786214" cy="378621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Рисунок 7" descr="cb1b5c0ec91d18302354aed70376c02a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57752" y="2643182"/>
            <a:ext cx="3533777" cy="353377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fon_9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1928794" y="142852"/>
            <a:ext cx="5429288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Красногрудый, чернокрылый.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Любит зернышки клевать.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 первым снегом на рябине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Он появится опять. Кто это?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narisovat-snegirja.jpg"/>
          <p:cNvPicPr>
            <a:picLocks noChangeAspect="1"/>
          </p:cNvPicPr>
          <p:nvPr/>
        </p:nvPicPr>
        <p:blipFill>
          <a:blip r:embed="rId3">
            <a:clrChange>
              <a:clrFrom>
                <a:srgbClr val="FCFDF8"/>
              </a:clrFrom>
              <a:clrTo>
                <a:srgbClr val="FCFDF8">
                  <a:alpha val="0"/>
                </a:srgbClr>
              </a:clrTo>
            </a:clrChange>
            <a:lum contrast="20000"/>
          </a:blip>
          <a:stretch>
            <a:fillRect/>
          </a:stretch>
        </p:blipFill>
        <p:spPr>
          <a:xfrm>
            <a:off x="2571736" y="1928802"/>
            <a:ext cx="4714878" cy="45367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fon_9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3" name="TextBox 2"/>
          <p:cNvSpPr txBox="1"/>
          <p:nvPr/>
        </p:nvSpPr>
        <p:spPr>
          <a:xfrm>
            <a:off x="285720" y="357166"/>
            <a:ext cx="857256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Снегирь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выглядит нарядным – он всегда в красном.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Пушистые, в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нежно-розовых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тонах, а на головах черные шапочки. Сидят, прихорашиваются.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Питается снегирь семенами различных лиственных и хвойных деревьев и ягодами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pic>
        <p:nvPicPr>
          <p:cNvPr id="4" name="Рисунок 3" descr="7b28242cb600f167d1a08dea7bb9d6c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7158" y="2000240"/>
            <a:ext cx="3214710" cy="459049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 descr="snegiri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9058" y="2357430"/>
            <a:ext cx="4866809" cy="353378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fon_9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24577" name="Rectangle 1"/>
          <p:cNvSpPr>
            <a:spLocks noChangeArrowheads="1"/>
          </p:cNvSpPr>
          <p:nvPr/>
        </p:nvSpPr>
        <p:spPr bwMode="auto">
          <a:xfrm>
            <a:off x="1142976" y="357166"/>
            <a:ext cx="71438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113055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Почему нужно подкармливать птиц зимой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42844" y="1214422"/>
            <a:ext cx="8786874" cy="5262979"/>
          </a:xfrm>
          <a:prstGeom prst="rect">
            <a:avLst/>
          </a:prstGeom>
          <a:noFill/>
        </p:spPr>
        <p:txBody>
          <a:bodyPr wrap="square" numCol="2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Покормите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птиц зимой. </a:t>
            </a:r>
            <a:br>
              <a:rPr lang="ru-RU" sz="2800" dirty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Пусть со всех концов </a:t>
            </a:r>
            <a:br>
              <a:rPr lang="ru-RU" sz="2800" dirty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К вам слетятся, как домой, </a:t>
            </a:r>
            <a:br>
              <a:rPr lang="ru-RU" sz="2800" dirty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Стайки на крыльцо. </a:t>
            </a:r>
            <a:br>
              <a:rPr lang="ru-RU" sz="2800" dirty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Не богаты их корма. </a:t>
            </a:r>
            <a:br>
              <a:rPr lang="ru-RU" sz="2800" dirty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Горсть зерна нужна, </a:t>
            </a:r>
            <a:br>
              <a:rPr lang="ru-RU" sz="2800" dirty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Горсть одна - </a:t>
            </a:r>
            <a:br>
              <a:rPr lang="ru-RU" sz="2800" dirty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И не страшна </a:t>
            </a:r>
            <a:br>
              <a:rPr lang="ru-RU" sz="2800" dirty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Будет им зима. </a:t>
            </a:r>
            <a:br>
              <a:rPr lang="ru-RU" sz="2800" dirty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Сколько гибнет их - не счесть, 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Видеть тяжело. 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А ведь в нашем сердце есть 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И для птиц тепло. 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Разве можно забывать: 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Улететь могли, 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А остались зимовать 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Заодно с людьми. 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Приучите птиц в мороз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К своему окну, 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Чтоб без песен не пришлось 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Нам встречать весну.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/>
              <a:t>                                                              А</a:t>
            </a:r>
            <a:r>
              <a:rPr lang="ru-RU" dirty="0"/>
              <a:t>. </a:t>
            </a:r>
            <a:r>
              <a:rPr lang="ru-RU" dirty="0" smtClean="0"/>
              <a:t>Яшин</a:t>
            </a:r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fon_9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3" name="TextBox 2"/>
          <p:cNvSpPr txBox="1"/>
          <p:nvPr/>
        </p:nvSpPr>
        <p:spPr>
          <a:xfrm>
            <a:off x="1714480" y="1071546"/>
            <a:ext cx="6740371" cy="36317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Использованные </a:t>
            </a:r>
            <a:r>
              <a:rPr lang="ru-RU" sz="3200" b="1" dirty="0" err="1">
                <a:latin typeface="Times New Roman" pitchFamily="18" charset="0"/>
                <a:cs typeface="Times New Roman" pitchFamily="18" charset="0"/>
              </a:rPr>
              <a:t>интернетресурсы</a:t>
            </a:r>
            <a:r>
              <a:rPr lang="ru-RU" dirty="0" smtClean="0"/>
              <a:t>:</a:t>
            </a:r>
          </a:p>
          <a:p>
            <a:endParaRPr lang="ru-RU" dirty="0"/>
          </a:p>
          <a:p>
            <a:endParaRPr lang="ru-RU" dirty="0"/>
          </a:p>
          <a:p>
            <a:pPr algn="ctr"/>
            <a:r>
              <a:rPr lang="en-US" sz="3600" u="sng" dirty="0" err="1">
                <a:latin typeface="Times New Roman" pitchFamily="18" charset="0"/>
                <a:cs typeface="Times New Roman" pitchFamily="18" charset="0"/>
                <a:hlinkClick r:id="rId3"/>
              </a:rPr>
              <a:t>roditeli</a:t>
            </a:r>
            <a:r>
              <a:rPr lang="ru-RU" sz="3600" u="sng" dirty="0">
                <a:latin typeface="Times New Roman" pitchFamily="18" charset="0"/>
                <a:cs typeface="Times New Roman" pitchFamily="18" charset="0"/>
                <a:hlinkClick r:id="rId3"/>
              </a:rPr>
              <a:t>-</a:t>
            </a:r>
            <a:r>
              <a:rPr lang="en-US" sz="3600" u="sng" dirty="0" err="1">
                <a:latin typeface="Times New Roman" pitchFamily="18" charset="0"/>
                <a:cs typeface="Times New Roman" pitchFamily="18" charset="0"/>
                <a:hlinkClick r:id="rId3"/>
              </a:rPr>
              <a:t>i</a:t>
            </a:r>
            <a:r>
              <a:rPr lang="ru-RU" sz="3600" u="sng" dirty="0">
                <a:latin typeface="Times New Roman" pitchFamily="18" charset="0"/>
                <a:cs typeface="Times New Roman" pitchFamily="18" charset="0"/>
                <a:hlinkClick r:id="rId3"/>
              </a:rPr>
              <a:t>-</a:t>
            </a:r>
            <a:r>
              <a:rPr lang="en-US" sz="3600" u="sng" dirty="0" err="1">
                <a:latin typeface="Times New Roman" pitchFamily="18" charset="0"/>
                <a:cs typeface="Times New Roman" pitchFamily="18" charset="0"/>
                <a:hlinkClick r:id="rId3"/>
              </a:rPr>
              <a:t>deti</a:t>
            </a:r>
            <a:r>
              <a:rPr lang="ru-RU" sz="3600" u="sng" dirty="0">
                <a:latin typeface="Times New Roman" pitchFamily="18" charset="0"/>
                <a:cs typeface="Times New Roman" pitchFamily="18" charset="0"/>
                <a:hlinkClick r:id="rId3"/>
              </a:rPr>
              <a:t>.</a:t>
            </a:r>
            <a:r>
              <a:rPr lang="en-US" sz="3600" u="sng" dirty="0" err="1">
                <a:latin typeface="Times New Roman" pitchFamily="18" charset="0"/>
                <a:cs typeface="Times New Roman" pitchFamily="18" charset="0"/>
                <a:hlinkClick r:id="rId3"/>
              </a:rPr>
              <a:t>ucoz</a:t>
            </a:r>
            <a:r>
              <a:rPr lang="ru-RU" sz="3600" u="sng" dirty="0">
                <a:latin typeface="Times New Roman" pitchFamily="18" charset="0"/>
                <a:cs typeface="Times New Roman" pitchFamily="18" charset="0"/>
                <a:hlinkClick r:id="rId3"/>
              </a:rPr>
              <a:t>.</a:t>
            </a:r>
            <a:r>
              <a:rPr lang="en-US" sz="3600" u="sng" dirty="0" err="1">
                <a:latin typeface="Times New Roman" pitchFamily="18" charset="0"/>
                <a:cs typeface="Times New Roman" pitchFamily="18" charset="0"/>
                <a:hlinkClick r:id="rId3"/>
              </a:rPr>
              <a:t>ru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r>
              <a:rPr lang="en-US" sz="3600" u="sng" dirty="0">
                <a:latin typeface="Times New Roman" pitchFamily="18" charset="0"/>
                <a:cs typeface="Times New Roman" pitchFamily="18" charset="0"/>
                <a:hlinkClick r:id="rId4"/>
              </a:rPr>
              <a:t>kartiny.ucoz.ru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r>
              <a:rPr lang="en-US" sz="3600" u="sng" dirty="0">
                <a:latin typeface="Times New Roman" pitchFamily="18" charset="0"/>
                <a:cs typeface="Times New Roman" pitchFamily="18" charset="0"/>
                <a:hlinkClick r:id="rId5"/>
              </a:rPr>
              <a:t>blog.kp.ru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r>
              <a:rPr lang="en-US" sz="3600" u="sng" dirty="0">
                <a:latin typeface="Times New Roman" pitchFamily="18" charset="0"/>
                <a:cs typeface="Times New Roman" pitchFamily="18" charset="0"/>
                <a:hlinkClick r:id="rId6"/>
              </a:rPr>
              <a:t>chitalnya.ru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162525_original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5751" y="0"/>
            <a:ext cx="9179751" cy="68580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714348" y="4643446"/>
            <a:ext cx="4071966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Всюду снег, в снегу дома -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Привезла его зима.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К нам спешила поскорей,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Привезла нам снегирей. 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fon_9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142976" y="214290"/>
            <a:ext cx="6572296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Маленький мальчишка в сером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армячишке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 дворам шныряет, крошки собирает,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 ночам кочует, коноплю ворует.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images (3).jpg"/>
          <p:cNvPicPr>
            <a:picLocks noChangeAspect="1"/>
          </p:cNvPicPr>
          <p:nvPr/>
        </p:nvPicPr>
        <p:blipFill>
          <a:blip r:embed="rId3">
            <a:clrChange>
              <a:clrFrom>
                <a:srgbClr val="ECECEC"/>
              </a:clrFrom>
              <a:clrTo>
                <a:srgbClr val="ECECEC">
                  <a:alpha val="0"/>
                </a:srgbClr>
              </a:clrTo>
            </a:clrChange>
            <a:lum contrast="30000"/>
          </a:blip>
          <a:stretch>
            <a:fillRect/>
          </a:stretch>
        </p:blipFill>
        <p:spPr>
          <a:xfrm>
            <a:off x="928662" y="1428736"/>
            <a:ext cx="7407301" cy="492922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fon_9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4" name="TextBox 3"/>
          <p:cNvSpPr txBox="1"/>
          <p:nvPr/>
        </p:nvSpPr>
        <p:spPr>
          <a:xfrm>
            <a:off x="357158" y="214290"/>
            <a:ext cx="857256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Воробей-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маленькая птичка, очень подвижная, с округлой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головой, короткой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шеей, толстым, яйцевидным туловище, короткими и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округлыми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крыльями. Клюв у него тонкий, хвостик он держит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поднятым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вверх. В холодную пору сидят воробьи,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прижавшись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друг к другу, нахохлившись. О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ни зимуют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щелях стен, под крышами домов, в заброшенных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гнездах  Пищу находят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дворах, на свалках, в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кормушках. </a:t>
            </a:r>
          </a:p>
        </p:txBody>
      </p:sp>
      <p:pic>
        <p:nvPicPr>
          <p:cNvPr id="5" name="Рисунок 4" descr="42_img_003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85720" y="3143248"/>
            <a:ext cx="4000528" cy="328614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 descr="0_672f9_67eeb74f_M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14876" y="3143248"/>
            <a:ext cx="4139112" cy="321471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fon_9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3" name="TextBox 2"/>
          <p:cNvSpPr txBox="1"/>
          <p:nvPr/>
        </p:nvSpPr>
        <p:spPr>
          <a:xfrm>
            <a:off x="2500298" y="285728"/>
            <a:ext cx="4031168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Носит серенький жилет,</a:t>
            </a:r>
          </a:p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Но у крыльев черный цвет.</a:t>
            </a:r>
          </a:p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Видишь - кружат 20 пар</a:t>
            </a:r>
          </a:p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И кричат: кар-кар.</a:t>
            </a:r>
          </a:p>
        </p:txBody>
      </p:sp>
      <p:pic>
        <p:nvPicPr>
          <p:cNvPr id="5" name="Рисунок 4" descr="fronpic1.jpg"/>
          <p:cNvPicPr>
            <a:picLocks noChangeAspect="1"/>
          </p:cNvPicPr>
          <p:nvPr/>
        </p:nvPicPr>
        <p:blipFill>
          <a:blip r:embed="rId3">
            <a:clrChange>
              <a:clrFrom>
                <a:srgbClr val="D5DADE"/>
              </a:clrFrom>
              <a:clrTo>
                <a:srgbClr val="D5DAD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785918" y="2000240"/>
            <a:ext cx="5834102" cy="437557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fon_9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3" name="TextBox 2"/>
          <p:cNvSpPr txBox="1"/>
          <p:nvPr/>
        </p:nvSpPr>
        <p:spPr>
          <a:xfrm>
            <a:off x="255348" y="285728"/>
            <a:ext cx="8097025" cy="184665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   Ворона 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 крупная птица, у неё черная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голова, горло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крылья и хвост, остальное оперение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серое </a:t>
            </a: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Днем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они промышляют в городе, а на ночь улетают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парк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</a:t>
            </a: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ночуют на деревьях</a:t>
            </a:r>
          </a:p>
          <a:p>
            <a:endParaRPr lang="ru-RU" dirty="0"/>
          </a:p>
        </p:txBody>
      </p:sp>
      <p:pic>
        <p:nvPicPr>
          <p:cNvPr id="4" name="Рисунок 3" descr="Chto_est_grach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00562" y="1571612"/>
            <a:ext cx="4265435" cy="262488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 descr="f261fd4e-ed73-433a-93fd-d2c5c5ac7445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8596" y="2143116"/>
            <a:ext cx="3893355" cy="43259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fon_9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3" name="TextBox 2"/>
          <p:cNvSpPr txBox="1"/>
          <p:nvPr/>
        </p:nvSpPr>
        <p:spPr>
          <a:xfrm>
            <a:off x="642910" y="357166"/>
            <a:ext cx="763343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Эта птица - непоседа одного с березой цвета. Кто это?</a:t>
            </a:r>
          </a:p>
        </p:txBody>
      </p:sp>
      <p:pic>
        <p:nvPicPr>
          <p:cNvPr id="6" name="Рисунок 5" descr="soroka_color.jp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000232" y="1214422"/>
            <a:ext cx="6429420" cy="508307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fon_9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3" name="TextBox 2"/>
          <p:cNvSpPr txBox="1"/>
          <p:nvPr/>
        </p:nvSpPr>
        <p:spPr>
          <a:xfrm>
            <a:off x="142844" y="285728"/>
            <a:ext cx="8643998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Сорока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по величине немного крупнее галки, с нарядным оперением.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Голова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, крылья и хвост сороки черные с зеленоватым отливом, а брюхо,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плечи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и отдельные места на крыльях (бока) белые. Хвост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длинный служит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ей рулем при резких движениях на земле и в полете.. Л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етают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сороки не очень хорошо, предпочитая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перепрыгивать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 места на место.</a:t>
            </a:r>
          </a:p>
          <a:p>
            <a:pPr algn="just"/>
            <a:endParaRPr lang="ru-RU" dirty="0"/>
          </a:p>
        </p:txBody>
      </p:sp>
      <p:pic>
        <p:nvPicPr>
          <p:cNvPr id="4" name="Рисунок 3" descr="18_soroka_foto_popova_e.jpg"/>
          <p:cNvPicPr>
            <a:picLocks noChangeAspect="1"/>
          </p:cNvPicPr>
          <p:nvPr/>
        </p:nvPicPr>
        <p:blipFill>
          <a:blip r:embed="rId3" cstate="print">
            <a:lum contrast="30000"/>
          </a:blip>
          <a:stretch>
            <a:fillRect/>
          </a:stretch>
        </p:blipFill>
        <p:spPr>
          <a:xfrm>
            <a:off x="4643438" y="3429000"/>
            <a:ext cx="4109238" cy="300039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 descr="сорока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4282" y="2714620"/>
            <a:ext cx="4181737" cy="278608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fon_9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5" name="TextBox 4"/>
          <p:cNvSpPr txBox="1"/>
          <p:nvPr/>
        </p:nvSpPr>
        <p:spPr>
          <a:xfrm>
            <a:off x="1643042" y="285728"/>
            <a:ext cx="6866367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Непоседа, невеличка, желтая почти вся птичка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Любит сало и пшеничку. Кто узнал ее?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7" name="Рисунок 6" descr="images (2).jp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contrast="30000"/>
          </a:blip>
          <a:stretch>
            <a:fillRect/>
          </a:stretch>
        </p:blipFill>
        <p:spPr>
          <a:xfrm>
            <a:off x="1714480" y="1500174"/>
            <a:ext cx="6072930" cy="464347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248</TotalTime>
  <Words>390</Words>
  <Application>Microsoft Office PowerPoint</Application>
  <PresentationFormat>Экран (4:3)</PresentationFormat>
  <Paragraphs>42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</dc:creator>
  <cp:lastModifiedBy>Елена</cp:lastModifiedBy>
  <cp:revision>24</cp:revision>
  <dcterms:created xsi:type="dcterms:W3CDTF">2017-03-14T14:16:38Z</dcterms:created>
  <dcterms:modified xsi:type="dcterms:W3CDTF">2017-03-14T18:25:00Z</dcterms:modified>
</cp:coreProperties>
</file>