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8" r:id="rId3"/>
    <p:sldId id="256" r:id="rId4"/>
    <p:sldId id="270" r:id="rId5"/>
    <p:sldId id="271" r:id="rId6"/>
    <p:sldId id="272" r:id="rId7"/>
    <p:sldId id="259" r:id="rId8"/>
    <p:sldId id="273" r:id="rId9"/>
    <p:sldId id="257" r:id="rId10"/>
    <p:sldId id="274" r:id="rId11"/>
    <p:sldId id="263" r:id="rId12"/>
    <p:sldId id="276" r:id="rId13"/>
    <p:sldId id="275" r:id="rId14"/>
    <p:sldId id="277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CF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91" autoAdjust="0"/>
    <p:restoredTop sz="94660"/>
  </p:normalViewPr>
  <p:slideViewPr>
    <p:cSldViewPr>
      <p:cViewPr varScale="1">
        <p:scale>
          <a:sx n="110" d="100"/>
          <a:sy n="110" d="100"/>
        </p:scale>
        <p:origin x="162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AD917-549E-41A3-B23E-960C8D1E7777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49F951-0058-490E-BCAB-EADBA0829E8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6293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97F18-030F-4B53-98C6-D429173FD186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E9452-1BB8-4130-91E9-498C1ECDDAB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2862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4E865-DD98-4BE3-806F-3E7AE028C85D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71C06C-1B49-46AA-832B-8AC235B6E2A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78775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EBEFC-416C-4510-8CBA-F9E8A6130A88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8ACF6-1F87-4AA0-826B-41DA91D6354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63031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AD108-BC95-454E-B2BC-3D30F15C5E00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727F66-EDC9-4DAD-8992-9E1E261676D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5279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02911-D8FB-4A0F-A338-F80785E36B77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12BBA4-2D37-442B-A600-FC2CD8D2733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80491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D98E2-991E-4CD9-BD32-D2AF5293D76D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DBDD82-951C-43F5-B9E5-60B5459A8CC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43832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D0F65-9446-4289-8075-06C90414086B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CE5601-0271-4A53-B888-4A2ECB14862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63146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FF242-A1CE-414A-8882-3B42A3E2B8B5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EE2618-F660-4F50-9CD7-C75EEDF2F24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588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790B9-763C-4668-A334-D06CE75BE290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0DFD6D-BDFE-4450-8BE8-EB414FDABFF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00754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4718050" y="993775"/>
            <a:ext cx="1847850" cy="1530350"/>
            <a:chOff x="4718762" y="993075"/>
            <a:chExt cx="1847138" cy="1530439"/>
          </a:xfrm>
        </p:grpSpPr>
        <p:sp>
          <p:nvSpPr>
            <p:cNvPr id="6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 rtlCol="0">
            <a:normAutofit/>
          </a:bodyPr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E49D0-F02A-4556-A196-676E08A4A5FC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72086DC5-96A6-4A9B-867E-87B58E3FB6B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97166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BFEE6F"/>
            </a:gs>
            <a:gs pos="19000">
              <a:srgbClr val="BFEE6F"/>
            </a:gs>
            <a:gs pos="100000">
              <a:srgbClr val="6FCF1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4"/>
          <p:cNvGrpSpPr>
            <a:grpSpLocks/>
          </p:cNvGrpSpPr>
          <p:nvPr/>
        </p:nvGrpSpPr>
        <p:grpSpPr bwMode="auto">
          <a:xfrm>
            <a:off x="0" y="0"/>
            <a:ext cx="9251950" cy="6858000"/>
            <a:chOff x="-9" y="-16"/>
            <a:chExt cx="9252346" cy="6858038"/>
          </a:xfrm>
        </p:grpSpPr>
        <p:grpSp>
          <p:nvGrpSpPr>
            <p:cNvPr id="1032" name="Group 638"/>
            <p:cNvGrpSpPr>
              <a:grpSpLocks/>
            </p:cNvGrpSpPr>
            <p:nvPr/>
          </p:nvGrpSpPr>
          <p:grpSpPr bwMode="auto"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</p:grpSp>
        <p:grpSp>
          <p:nvGrpSpPr>
            <p:cNvPr id="1033" name="Group 669"/>
            <p:cNvGrpSpPr>
              <a:grpSpLocks/>
            </p:cNvGrpSpPr>
            <p:nvPr/>
          </p:nvGrpSpPr>
          <p:grpSpPr bwMode="auto"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318" y="3703642"/>
                <a:ext cx="1588" cy="15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</p:grpSp>
        <p:grpSp>
          <p:nvGrpSpPr>
            <p:cNvPr id="1034" name="Group 715"/>
            <p:cNvGrpSpPr>
              <a:grpSpLocks/>
            </p:cNvGrpSpPr>
            <p:nvPr/>
          </p:nvGrpSpPr>
          <p:grpSpPr bwMode="auto"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</p:grp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009650" y="676275"/>
            <a:ext cx="71247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09650" y="1806575"/>
            <a:ext cx="7124700" cy="405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13" y="59515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3DBA5C4-D5DE-4806-B6E2-095185FA1969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1100" y="5951538"/>
            <a:ext cx="525621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3088" y="5951538"/>
            <a:ext cx="608012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fld id="{031715ED-13D1-42CB-8A7B-76F5135CA8B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7" r:id="rId9"/>
    <p:sldLayoutId id="2147483705" r:id="rId10"/>
    <p:sldLayoutId id="2147483706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404040"/>
          </a:solidFill>
          <a:latin typeface="+mj-lt"/>
          <a:ea typeface="Trebuchet MS" pitchFamily="34" charset="0"/>
          <a:cs typeface="Trebuchet M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anose="05020102010507070707" pitchFamily="18" charset="2"/>
        <a:buChar char="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anose="05020102010507070707" pitchFamily="18" charset="2"/>
        <a:buChar char="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anose="05020102010507070707" pitchFamily="18" charset="2"/>
        <a:buChar char="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anose="05020102010507070707" pitchFamily="18" charset="2"/>
        <a:buChar char="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anose="05020102010507070707" pitchFamily="18" charset="2"/>
        <a:buChar char="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7.gif"/><Relationship Id="rId7" Type="http://schemas.openxmlformats.org/officeDocument/2006/relationships/image" Target="../media/image11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042988" y="0"/>
            <a:ext cx="7124700" cy="923925"/>
          </a:xfrm>
        </p:spPr>
        <p:txBody>
          <a:bodyPr/>
          <a:lstStyle/>
          <a:p>
            <a:pPr algn="ctr" eaLnBrk="1" hangingPunct="1"/>
            <a:r>
              <a:rPr lang="ru-RU" altLang="ru-RU" sz="4400" b="1" smtClean="0">
                <a:cs typeface="Trebuchet MS" panose="020B0603020202020204" pitchFamily="34" charset="0"/>
              </a:rPr>
              <a:t>Праздник птиц</a:t>
            </a:r>
          </a:p>
        </p:txBody>
      </p:sp>
      <p:pic>
        <p:nvPicPr>
          <p:cNvPr id="3075" name="Picture 4" descr="https://pp.vk.me/c630718/v630718922/24eb0/mKn-AVNvfM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196975"/>
            <a:ext cx="8277225" cy="520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>
              <a:cs typeface="Trebuchet MS" panose="020B0603020202020204" pitchFamily="34" charset="0"/>
            </a:endParaRPr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4340" name="Picture 2" descr="http://www.vsehobby.ru/korovka_iz_kruzhk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8" y="76200"/>
            <a:ext cx="381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4" descr="http://luntiki.ru/uploads/images/f/9/c/2/3/29ef00e27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1338" y="333375"/>
            <a:ext cx="4572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 descr="http://baby-support.ru/sites/default/files/styles/index/public/field/image/dsc_7997.jpg?itok=tNz1FyS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3933825"/>
            <a:ext cx="4572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1413" y="333375"/>
            <a:ext cx="6316662" cy="3960813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4000" dirty="0">
                <a:solidFill>
                  <a:schemeClr val="tx1"/>
                </a:solidFill>
              </a:rPr>
              <a:t>Шевелились у цветка</a:t>
            </a:r>
          </a:p>
          <a:p>
            <a:pPr marL="0" indent="0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4000" dirty="0">
                <a:solidFill>
                  <a:schemeClr val="tx1"/>
                </a:solidFill>
              </a:rPr>
              <a:t>Все четыре лепестка.</a:t>
            </a:r>
          </a:p>
          <a:p>
            <a:pPr marL="0" indent="0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4000" dirty="0">
                <a:solidFill>
                  <a:schemeClr val="tx1"/>
                </a:solidFill>
              </a:rPr>
              <a:t>Я сорвать его хотел -</a:t>
            </a:r>
          </a:p>
          <a:p>
            <a:pPr marL="0" indent="0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4000" dirty="0">
                <a:solidFill>
                  <a:schemeClr val="tx1"/>
                </a:solidFill>
              </a:rPr>
              <a:t>Он вспорхнул и улетел.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endParaRPr lang="ru-RU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5363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2195513" cy="687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 descr="http://hdoboi.net/uploads/hd/134452_babochka_na_tsvetk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600" y="4508500"/>
            <a:ext cx="3559175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2484438" y="4529138"/>
            <a:ext cx="24114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 i="1" dirty="0"/>
              <a:t>Бабочка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>
              <a:cs typeface="Trebuchet MS" panose="020B0603020202020204" pitchFamily="34" charset="0"/>
            </a:endParaRPr>
          </a:p>
        </p:txBody>
      </p:sp>
      <p:sp>
        <p:nvSpPr>
          <p:cNvPr id="1638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6388" name="Picture 2" descr="http://ped-kopilka.ru/upload/blogs/25938_5235f460e32c86730bb48264048d4d63.jp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038" y="-171450"/>
            <a:ext cx="3957637" cy="547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4" descr="http://izbumagi.net/data/attachments/1/1893-319187fe2ef78d66b0509aa2dd90e5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3250" y="55563"/>
            <a:ext cx="4514850" cy="319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 descr="https://i.ytimg.com/vi/uKFidk-x4IE/maxresdefaul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7988" y="3303588"/>
            <a:ext cx="4905375" cy="351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9975" y="333375"/>
            <a:ext cx="6316663" cy="467995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3200" b="1" dirty="0">
                <a:solidFill>
                  <a:schemeClr val="tx1"/>
                </a:solidFill>
              </a:rPr>
              <a:t>Тёплым днем, весною, в мае</a:t>
            </a:r>
          </a:p>
          <a:p>
            <a:pPr marL="0" indent="0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3200" b="1" dirty="0">
                <a:solidFill>
                  <a:schemeClr val="tx1"/>
                </a:solidFill>
              </a:rPr>
              <a:t>Каждый про меня узнает.</a:t>
            </a:r>
          </a:p>
          <a:p>
            <a:pPr marL="0" indent="0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3200" b="1" dirty="0">
                <a:solidFill>
                  <a:schemeClr val="tx1"/>
                </a:solidFill>
              </a:rPr>
              <a:t>Я не муха, не паук.</a:t>
            </a:r>
          </a:p>
          <a:p>
            <a:pPr marL="0" indent="0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3200" b="1" dirty="0">
                <a:solidFill>
                  <a:schemeClr val="tx1"/>
                </a:solidFill>
              </a:rPr>
              <a:t>Я жужжу! Я майский … 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endParaRPr lang="ru-RU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7411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2195513" cy="687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Объект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6136" y="4182794"/>
            <a:ext cx="3147461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348038" y="4868863"/>
            <a:ext cx="156051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b="1" dirty="0"/>
              <a:t>Жук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>
              <a:cs typeface="Trebuchet MS" panose="020B0603020202020204" pitchFamily="34" charset="0"/>
            </a:endParaRPr>
          </a:p>
        </p:txBody>
      </p:sp>
      <p:sp>
        <p:nvSpPr>
          <p:cNvPr id="1843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8436" name="Picture 2" descr="https://pp.vk.me/c630718/v630718922/24ffb/PBhnbFDU9k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708400" cy="367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4" descr="http://raduga.name/wp-content/uploads/2014/03/43257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315913"/>
            <a:ext cx="4762500" cy="303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" descr="http://www.podelki.ledybiznes.ru/wp-content/uploads/2012/07/7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0500" y="3368675"/>
            <a:ext cx="3600450" cy="328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>
              <a:cs typeface="Trebuchet MS" panose="020B0603020202020204" pitchFamily="34" charset="0"/>
            </a:endParaRPr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5124" name="AutoShape 2" descr="Картинки по запросу весенний пейзаж рисунки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25" name="AutoShape 4" descr="Картинки по запросу весенний пейзаж рисунки"/>
          <p:cNvSpPr>
            <a:spLocks noChangeAspect="1" noChangeArrowheads="1"/>
          </p:cNvSpPr>
          <p:nvPr/>
        </p:nvSpPr>
        <p:spPr bwMode="auto">
          <a:xfrm>
            <a:off x="325438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26" name="AutoShape 6" descr="Картинки по запросу весенний пейзаж рисунки"/>
          <p:cNvSpPr>
            <a:spLocks noChangeAspect="1" noChangeArrowheads="1"/>
          </p:cNvSpPr>
          <p:nvPr/>
        </p:nvSpPr>
        <p:spPr bwMode="auto">
          <a:xfrm>
            <a:off x="477838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27" name="AutoShape 8" descr="Картинки по запросу весенний пейзаж красками рисунки"/>
          <p:cNvSpPr>
            <a:spLocks noChangeAspect="1" noChangeArrowheads="1"/>
          </p:cNvSpPr>
          <p:nvPr/>
        </p:nvSpPr>
        <p:spPr bwMode="auto">
          <a:xfrm>
            <a:off x="630238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28" name="AutoShape 10" descr="Картинки по запросу весенний пейзаж красками рисунки"/>
          <p:cNvSpPr>
            <a:spLocks noChangeAspect="1" noChangeArrowheads="1"/>
          </p:cNvSpPr>
          <p:nvPr/>
        </p:nvSpPr>
        <p:spPr bwMode="auto">
          <a:xfrm>
            <a:off x="782638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2663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6038" y="138113"/>
            <a:ext cx="4610101" cy="661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37" name="Picture 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7763" y="908050"/>
            <a:ext cx="5440362" cy="547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016" y="980728"/>
            <a:ext cx="6408712" cy="5679339"/>
          </a:xfrm>
          <a:prstGeom prst="round2DiagRect">
            <a:avLst>
              <a:gd name="adj1" fmla="val 50000"/>
              <a:gd name="adj2" fmla="val 0"/>
            </a:avLst>
          </a:prstGeom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1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4787900"/>
            <a:ext cx="74453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0" y="260648"/>
            <a:ext cx="8958263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ВЕСНА – ПРОБУЖДЕНИЕ ПРИРОДЫ.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21645" y="332656"/>
            <a:ext cx="490070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cs typeface="Arial" charset="0"/>
              </a:rPr>
              <a:t>Насекомые</a:t>
            </a:r>
          </a:p>
        </p:txBody>
      </p:sp>
      <p:pic>
        <p:nvPicPr>
          <p:cNvPr id="8195" name="Picture 9" descr="http://www.gifki.org/data/media/558/strekoza-animatsionnaya-kartinka-002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25" y="1255713"/>
            <a:ext cx="1524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15" descr="http://krasivie-kartinki.ru/images/babochki1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793750"/>
            <a:ext cx="2847975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17" descr="http://img-fotki.yandex.ru/get/4808/svetlera.74/0_51a34_e208ae2_XX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00" y="4000500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21" descr="https://pixabay.com/static/uploads/photo/2012/04/16/12/17/beetle-35741_960_720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295906">
            <a:off x="347663" y="4567238"/>
            <a:ext cx="1327150" cy="182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27" descr="http://img0.liveinternet.ru/images/attach/c/7/96/950/96950322_kuznechik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7588" y="5300663"/>
            <a:ext cx="1822450" cy="114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29" descr="http://img3.proshkolu.ru/content/media/pic/std/3000000/2751000/2751000-29d37214450f2d10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3100" y="3216275"/>
            <a:ext cx="2162175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31" descr="http://www.playcast.ru/uploads/2015/06/23/14079639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5325" y="19050"/>
            <a:ext cx="9525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Picture 52" descr="http://liubavyshka.ru/_ph/125/1/915741699.jpg?1459305542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0900" y="2963863"/>
            <a:ext cx="1590675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Picture 54" descr="http://gcd-nsk.ru/images/cms/data/muravii2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175" y="1255713"/>
            <a:ext cx="2690813" cy="269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4"/>
          <p:cNvSpPr>
            <a:spLocks noChangeArrowheads="1"/>
          </p:cNvSpPr>
          <p:nvPr/>
        </p:nvSpPr>
        <p:spPr bwMode="auto">
          <a:xfrm>
            <a:off x="1042988" y="1989138"/>
            <a:ext cx="7058025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ru-RU" altLang="ru-RU" sz="5400" b="1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Познакомимся…</a:t>
            </a:r>
          </a:p>
          <a:p>
            <a:pPr eaLnBrk="1" hangingPunct="1">
              <a:lnSpc>
                <a:spcPct val="115000"/>
              </a:lnSpc>
            </a:pPr>
            <a:r>
              <a:rPr lang="ru-RU" altLang="ru-RU" sz="54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5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15000"/>
              </a:lnSpc>
            </a:pPr>
            <a:r>
              <a:rPr lang="ru-RU" altLang="ru-RU" sz="5400" b="1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Выполним…</a:t>
            </a:r>
            <a:endParaRPr lang="ru-RU" altLang="ru-RU" sz="5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0420" y="260648"/>
            <a:ext cx="664316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cs typeface="Arial" charset="0"/>
              </a:rPr>
              <a:t>Задачи на урок: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4"/>
          <p:cNvSpPr>
            <a:spLocks noChangeArrowheads="1"/>
          </p:cNvSpPr>
          <p:nvPr/>
        </p:nvSpPr>
        <p:spPr bwMode="auto">
          <a:xfrm>
            <a:off x="5483225" y="1412875"/>
            <a:ext cx="3660775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«Разноцветные насекомые». </a:t>
            </a:r>
            <a:endParaRPr lang="ru-RU" altLang="ru-RU" sz="2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43" name="Picture 2" descr="https://pp.vk.me/c630718/v630718922/24fe7/GOPLI4L-Qj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88913"/>
            <a:ext cx="5038725" cy="632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9827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861048"/>
            <a:ext cx="2868578" cy="28622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Объект 10"/>
          <p:cNvSpPr>
            <a:spLocks noGrp="1"/>
          </p:cNvSpPr>
          <p:nvPr>
            <p:ph idx="1"/>
          </p:nvPr>
        </p:nvSpPr>
        <p:spPr>
          <a:xfrm>
            <a:off x="2124075" y="1268413"/>
            <a:ext cx="7019925" cy="3422650"/>
          </a:xfrm>
        </p:spPr>
        <p:txBody>
          <a:bodyPr/>
          <a:lstStyle/>
          <a:p>
            <a:pPr marL="0" indent="0" eaLnBrk="1" hangingPunct="1">
              <a:buFont typeface="Wingdings 2" panose="05020102010507070707" pitchFamily="18" charset="2"/>
              <a:buNone/>
            </a:pPr>
            <a:r>
              <a:rPr lang="ru-RU" altLang="ru-RU" sz="3600" b="1" smtClean="0">
                <a:solidFill>
                  <a:schemeClr val="tx1"/>
                </a:solidFill>
              </a:rPr>
              <a:t>Голубой аэропланчик</a:t>
            </a:r>
          </a:p>
          <a:p>
            <a:pPr marL="0" indent="0" eaLnBrk="1" hangingPunct="1">
              <a:buFont typeface="Wingdings 2" panose="05020102010507070707" pitchFamily="18" charset="2"/>
              <a:buNone/>
            </a:pPr>
            <a:r>
              <a:rPr lang="ru-RU" altLang="ru-RU" sz="3600" b="1" smtClean="0">
                <a:solidFill>
                  <a:schemeClr val="tx1"/>
                </a:solidFill>
              </a:rPr>
              <a:t>Сел на белый одуванчик. </a:t>
            </a:r>
          </a:p>
          <a:p>
            <a:pPr marL="0" indent="0" eaLnBrk="1" hangingPunct="1">
              <a:buFont typeface="Wingdings 2" panose="05020102010507070707" pitchFamily="18" charset="2"/>
              <a:buNone/>
            </a:pPr>
            <a:endParaRPr lang="ru-RU" altLang="ru-RU" sz="4000" smtClean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500438" y="4611688"/>
            <a:ext cx="22320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ru-RU" alt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Стрекоза</a:t>
            </a:r>
            <a:endParaRPr lang="ru-RU" altLang="ru-RU" sz="2800" i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pp.vk.me/c630718/v630718922/25005/6cT14TQ_wx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60338"/>
            <a:ext cx="3473450" cy="439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4" descr="http://ped-kopilka.ru/upload/blogs/1604_80b5b7079cc7e4ed558a2411b03e0382.jp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5950" y="188913"/>
            <a:ext cx="3448050" cy="459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AutoShape 6" descr=" Посмотреть картинку в полном размере  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2293" name="Picture 9" descr="http://my-baby.kz/wp-content/uploads/2015/07/watermarked-IMG_339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8538" y="3716338"/>
            <a:ext cx="3998912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3933056"/>
            <a:ext cx="2937000" cy="2760780"/>
          </a:xfrm>
          <a:effectLst>
            <a:softEdge rad="112500"/>
          </a:effectLst>
        </p:spPr>
      </p:pic>
      <p:pic>
        <p:nvPicPr>
          <p:cNvPr id="6147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915967">
            <a:off x="7065169" y="4444207"/>
            <a:ext cx="1381125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Rectangle 1"/>
          <p:cNvSpPr>
            <a:spLocks noGrp="1" noChangeArrowheads="1"/>
          </p:cNvSpPr>
          <p:nvPr>
            <p:ph type="title"/>
          </p:nvPr>
        </p:nvSpPr>
        <p:spPr>
          <a:xfrm>
            <a:off x="2190750" y="552450"/>
            <a:ext cx="7019925" cy="37846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4000" dirty="0" smtClean="0">
                <a:solidFill>
                  <a:schemeClr val="tx1"/>
                </a:solidFill>
                <a:cs typeface="Trebuchet MS" panose="020B0603020202020204" pitchFamily="34" charset="0"/>
              </a:rPr>
              <a:t>Надевает эта крошка</a:t>
            </a:r>
            <a:br>
              <a:rPr lang="ru-RU" altLang="ru-RU" sz="4000" dirty="0" smtClean="0">
                <a:solidFill>
                  <a:schemeClr val="tx1"/>
                </a:solidFill>
                <a:cs typeface="Trebuchet MS" panose="020B0603020202020204" pitchFamily="34" charset="0"/>
              </a:rPr>
            </a:br>
            <a:r>
              <a:rPr lang="ru-RU" altLang="ru-RU" sz="4000" dirty="0" smtClean="0">
                <a:solidFill>
                  <a:schemeClr val="tx1"/>
                </a:solidFill>
                <a:cs typeface="Trebuchet MS" panose="020B0603020202020204" pitchFamily="34" charset="0"/>
              </a:rPr>
              <a:t>Платье красное в горошек.</a:t>
            </a:r>
            <a:br>
              <a:rPr lang="ru-RU" altLang="ru-RU" sz="4000" dirty="0" smtClean="0">
                <a:solidFill>
                  <a:schemeClr val="tx1"/>
                </a:solidFill>
                <a:cs typeface="Trebuchet MS" panose="020B0603020202020204" pitchFamily="34" charset="0"/>
              </a:rPr>
            </a:br>
            <a:r>
              <a:rPr lang="ru-RU" altLang="ru-RU" sz="4000" dirty="0" smtClean="0">
                <a:solidFill>
                  <a:schemeClr val="tx1"/>
                </a:solidFill>
                <a:cs typeface="Trebuchet MS" panose="020B0603020202020204" pitchFamily="34" charset="0"/>
              </a:rPr>
              <a:t>И летать умеет ловко</a:t>
            </a:r>
            <a:br>
              <a:rPr lang="ru-RU" altLang="ru-RU" sz="4000" dirty="0" smtClean="0">
                <a:solidFill>
                  <a:schemeClr val="tx1"/>
                </a:solidFill>
                <a:cs typeface="Trebuchet MS" panose="020B0603020202020204" pitchFamily="34" charset="0"/>
              </a:rPr>
            </a:br>
            <a:r>
              <a:rPr lang="ru-RU" altLang="ru-RU" sz="4000" dirty="0" smtClean="0">
                <a:solidFill>
                  <a:schemeClr val="tx1"/>
                </a:solidFill>
                <a:cs typeface="Trebuchet MS" panose="020B0603020202020204" pitchFamily="34" charset="0"/>
              </a:rPr>
              <a:t>Это…</a:t>
            </a:r>
            <a:br>
              <a:rPr lang="ru-RU" altLang="ru-RU" sz="4000" dirty="0" smtClean="0">
                <a:solidFill>
                  <a:schemeClr val="tx1"/>
                </a:solidFill>
                <a:cs typeface="Trebuchet MS" panose="020B0603020202020204" pitchFamily="34" charset="0"/>
              </a:rPr>
            </a:br>
            <a:endParaRPr lang="ru-RU" altLang="ru-RU" sz="4000" dirty="0" smtClean="0">
              <a:solidFill>
                <a:schemeClr val="tx1"/>
              </a:solidFill>
              <a:cs typeface="Trebuchet MS" panose="020B0603020202020204" pitchFamily="34" charset="0"/>
            </a:endParaRPr>
          </a:p>
        </p:txBody>
      </p:sp>
      <p:pic>
        <p:nvPicPr>
          <p:cNvPr id="13317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2195513" cy="687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2190750" y="4387850"/>
            <a:ext cx="41036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dirty="0"/>
              <a:t>Божья коровка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470</TotalTime>
  <Words>78</Words>
  <Application>Microsoft Office PowerPoint</Application>
  <PresentationFormat>Экран (4:3)</PresentationFormat>
  <Paragraphs>23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Calibri</vt:lpstr>
      <vt:lpstr>Courier New</vt:lpstr>
      <vt:lpstr>Times New Roman</vt:lpstr>
      <vt:lpstr>Trebuchet MS</vt:lpstr>
      <vt:lpstr>Verdana</vt:lpstr>
      <vt:lpstr>Wingdings 2</vt:lpstr>
      <vt:lpstr>Spring</vt:lpstr>
      <vt:lpstr>Праздник птиц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Надевает эта крошка Платье красное в горошек. И летать умеет ловко Это…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RePack by Diakov</cp:lastModifiedBy>
  <cp:revision>33</cp:revision>
  <dcterms:created xsi:type="dcterms:W3CDTF">2014-04-27T09:32:52Z</dcterms:created>
  <dcterms:modified xsi:type="dcterms:W3CDTF">2017-05-19T14:43:31Z</dcterms:modified>
</cp:coreProperties>
</file>