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9000BC8-66EB-4CA5-A330-B79281DF8FE4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92BA38-DC02-43EE-9313-0422E9E957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Прощай, мой чуб,</a:t>
            </a:r>
          </a:p>
          <a:p>
            <a:pPr marL="0" indent="0" algn="just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брошен в суп.</a:t>
            </a:r>
          </a:p>
          <a:p>
            <a:pPr marL="0" indent="0" algn="just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горьких мук</a:t>
            </a:r>
          </a:p>
          <a:p>
            <a:pPr marL="0" indent="0" algn="just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горьким лук.</a:t>
            </a:r>
          </a:p>
          <a:p>
            <a:pPr marL="0" indent="0" algn="just">
              <a:buNone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65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53992"/>
            <a:ext cx="8686800" cy="439511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антоним к слову «зной»,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антоним к слову «лето»,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 реке, в тени густой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шубу снежную одета,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бутылке лимонада,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Хоть люблю мороз сама,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меня –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я ...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44692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рохлада,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5015391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36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66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1</cp:revision>
  <dcterms:created xsi:type="dcterms:W3CDTF">2017-03-21T19:16:41Z</dcterms:created>
  <dcterms:modified xsi:type="dcterms:W3CDTF">2017-03-21T19:24:10Z</dcterms:modified>
</cp:coreProperties>
</file>