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A3C4"/>
    <a:srgbClr val="EEB0CC"/>
    <a:srgbClr val="E47CAB"/>
    <a:srgbClr val="E78DB6"/>
    <a:srgbClr val="F3AF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FD23E-E610-49F9-9E85-FDBF217AA97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5071-4AA4-496F-A498-C5544BC5D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483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FD23E-E610-49F9-9E85-FDBF217AA97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5071-4AA4-496F-A498-C5544BC5D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647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FD23E-E610-49F9-9E85-FDBF217AA97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5071-4AA4-496F-A498-C5544BC5D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197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FD23E-E610-49F9-9E85-FDBF217AA97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5071-4AA4-496F-A498-C5544BC5D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24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FD23E-E610-49F9-9E85-FDBF217AA97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5071-4AA4-496F-A498-C5544BC5D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578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FD23E-E610-49F9-9E85-FDBF217AA97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5071-4AA4-496F-A498-C5544BC5D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347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FD23E-E610-49F9-9E85-FDBF217AA97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5071-4AA4-496F-A498-C5544BC5D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86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FD23E-E610-49F9-9E85-FDBF217AA97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5071-4AA4-496F-A498-C5544BC5D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247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FD23E-E610-49F9-9E85-FDBF217AA97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5071-4AA4-496F-A498-C5544BC5D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723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FD23E-E610-49F9-9E85-FDBF217AA97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5071-4AA4-496F-A498-C5544BC5D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042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FD23E-E610-49F9-9E85-FDBF217AA97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5071-4AA4-496F-A498-C5544BC5D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295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FD23E-E610-49F9-9E85-FDBF217AA97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5071-4AA4-496F-A498-C5544BC5D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609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rgbClr val="F3AFDB"/>
            </a:gs>
            <a:gs pos="83000">
              <a:srgbClr val="EBA3C4"/>
            </a:gs>
            <a:gs pos="100000">
              <a:srgbClr val="E47CA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62907" y="140677"/>
            <a:ext cx="89546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«Центр развития ребёнка – детский сад № 189»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" t="78" b="20414"/>
          <a:stretch/>
        </p:blipFill>
        <p:spPr>
          <a:xfrm>
            <a:off x="150766" y="3416300"/>
            <a:ext cx="5759341" cy="31966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09221" y="1334477"/>
            <a:ext cx="921277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Фотоотчёт 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Тематическая неделя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«Папа, мама, я – дружная семья»</a:t>
            </a:r>
            <a:endParaRPr lang="ru-RU" sz="4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1729" y="4266123"/>
            <a:ext cx="55242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Выполнила: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в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оспитатель первой младшей группы № 1</a:t>
            </a:r>
          </a:p>
          <a:p>
            <a:pPr algn="ctr"/>
            <a:r>
              <a:rPr lang="ru-RU" sz="2000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Мерзликина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Ольга Николаевна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92239" y="6274440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Воронеж 2017</a:t>
            </a:r>
            <a:endParaRPr lang="ru-RU" sz="16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862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rgbClr val="F3AFDB"/>
            </a:gs>
            <a:gs pos="83000">
              <a:srgbClr val="EBA3C4"/>
            </a:gs>
            <a:gs pos="100000">
              <a:srgbClr val="E47CA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7281" y="572476"/>
            <a:ext cx="1197471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 нашем детском саду завершилась тематическая неделя «Папа, мама, я – дружная семья».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А для ребенка семья – это среда, в которой складываются условия его физического,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психического, эмоционального и интеллектуального развития. Любовь к семье я старалась привить детям через разные виды деятельности. Через сюжетно – ролевые игры: «Дом», «Семья»; дидактические игры: «Мое имя», «Что такое хорошо, что такое плохо?»; коммуникативные игры «Назови ласково».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 детьми были проведены  беседы «С кем я живу», «Как я помогаю дома», «Как мы отдыхаем». Дети рассказывали о своей семье, о том, как они проводят время с мамой и папой. Ребята с интересом играли в пальчиковую игру «Семья», а затем мы нарисовали коллективную работу «Папа, мама, я – дружная семья».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Большую роль уделяли чтению художественной литературы о семье. Также были проведены консультации для родителей «Мама, папа, я – счастливая семья или незабываемый выходной».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Вся неделя прошла в атмосфере интереса и познавательной активности.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Любая деятельность, будь то игра или творчество, была наполнена теплом, семейным счастьем, радостью.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Очень порадовало то, что родители не остались равнодушными: вместе с детьми они составляли </a:t>
            </a:r>
            <a:r>
              <a:rPr lang="ru-RU" sz="2000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генеологическое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дерево семьи, мастерили семейные стенгазеты.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062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rgbClr val="F3AFDB"/>
            </a:gs>
            <a:gs pos="83000">
              <a:srgbClr val="EBA3C4"/>
            </a:gs>
            <a:gs pos="100000">
              <a:srgbClr val="E47CA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7281" y="250788"/>
            <a:ext cx="11974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Коллективная работа (рисование) «Папа, мама, я – дружная семья»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53704" y="1583814"/>
            <a:ext cx="2610360" cy="19577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47" y="1234673"/>
            <a:ext cx="3609500" cy="2707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697" y="4157991"/>
            <a:ext cx="3292401" cy="2469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750" y="1099399"/>
            <a:ext cx="3609500" cy="2707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600" y="4157991"/>
            <a:ext cx="3365500" cy="2524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6991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rgbClr val="F3AFDB"/>
            </a:gs>
            <a:gs pos="83000">
              <a:srgbClr val="EBA3C4"/>
            </a:gs>
            <a:gs pos="100000">
              <a:srgbClr val="E47CA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7281" y="572476"/>
            <a:ext cx="11974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Пальчиковая игра «Семья»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700" y="2231362"/>
            <a:ext cx="5384800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49" y="1521662"/>
            <a:ext cx="5046051" cy="37845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37383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rgbClr val="F3AFDB"/>
            </a:gs>
            <a:gs pos="83000">
              <a:srgbClr val="EBA3C4"/>
            </a:gs>
            <a:gs pos="100000">
              <a:srgbClr val="E47CA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7281" y="572476"/>
            <a:ext cx="11974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Ребята рассказывают о своей семье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500" y="3813134"/>
            <a:ext cx="3756800" cy="281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725" y="1403473"/>
            <a:ext cx="4185850" cy="3139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84" y="1403473"/>
            <a:ext cx="4102516" cy="3076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88819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rgbClr val="F3AFDB"/>
            </a:gs>
            <a:gs pos="83000">
              <a:srgbClr val="EBA3C4"/>
            </a:gs>
            <a:gs pos="100000">
              <a:srgbClr val="E47CA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7281" y="254976"/>
            <a:ext cx="1197471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Семья – это важно!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Семья – это сложно!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Но счастливо жить одному невозможно!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99" b="4721"/>
          <a:stretch/>
        </p:blipFill>
        <p:spPr>
          <a:xfrm>
            <a:off x="2088757" y="1828801"/>
            <a:ext cx="7207643" cy="497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0548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319</Words>
  <Application>Microsoft Office PowerPoint</Application>
  <PresentationFormat>Широкоэкранный</PresentationFormat>
  <Paragraphs>27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2017-05-18T15:38:30Z</dcterms:created>
  <dcterms:modified xsi:type="dcterms:W3CDTF">2017-05-18T17:44:51Z</dcterms:modified>
</cp:coreProperties>
</file>