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18" y="1052736"/>
            <a:ext cx="9126882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-конечная звезда 10"/>
          <p:cNvSpPr/>
          <p:nvPr/>
        </p:nvSpPr>
        <p:spPr>
          <a:xfrm>
            <a:off x="395536" y="188640"/>
            <a:ext cx="504056" cy="36004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2195736" y="908720"/>
            <a:ext cx="360040" cy="36004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5076056" y="2708920"/>
            <a:ext cx="504056" cy="50405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8244408" y="2420888"/>
            <a:ext cx="432048" cy="50405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7092280" y="188640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2843808" y="260648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4427984" y="260648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4788024" y="1340768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5868144" y="548680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8316416" y="404664"/>
            <a:ext cx="288032" cy="36004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>
            <a:off x="3779912" y="620688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7-конечная звезда 21"/>
          <p:cNvSpPr/>
          <p:nvPr/>
        </p:nvSpPr>
        <p:spPr>
          <a:xfrm>
            <a:off x="1547664" y="332656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7-конечная звезда 22"/>
          <p:cNvSpPr/>
          <p:nvPr/>
        </p:nvSpPr>
        <p:spPr>
          <a:xfrm>
            <a:off x="5220072" y="260648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3707904" y="2492896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4067944" y="1124744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1475656" y="1196752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7-конечная звезда 26"/>
          <p:cNvSpPr/>
          <p:nvPr/>
        </p:nvSpPr>
        <p:spPr>
          <a:xfrm>
            <a:off x="179512" y="3573016"/>
            <a:ext cx="288032" cy="14401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755576" y="270892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7-конечная звезда 28"/>
          <p:cNvSpPr/>
          <p:nvPr/>
        </p:nvSpPr>
        <p:spPr>
          <a:xfrm>
            <a:off x="2987824" y="270892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7-конечная звезда 29"/>
          <p:cNvSpPr/>
          <p:nvPr/>
        </p:nvSpPr>
        <p:spPr>
          <a:xfrm>
            <a:off x="3347864" y="3861048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4788024" y="4221088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5796136" y="4437112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7-конечная звезда 32"/>
          <p:cNvSpPr/>
          <p:nvPr/>
        </p:nvSpPr>
        <p:spPr>
          <a:xfrm>
            <a:off x="8604448" y="4149080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7-конечная звезда 33"/>
          <p:cNvSpPr/>
          <p:nvPr/>
        </p:nvSpPr>
        <p:spPr>
          <a:xfrm>
            <a:off x="179512" y="4365104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7-конечная звезда 34"/>
          <p:cNvSpPr/>
          <p:nvPr/>
        </p:nvSpPr>
        <p:spPr>
          <a:xfrm>
            <a:off x="395536" y="5445224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7-конечная звезда 35"/>
          <p:cNvSpPr/>
          <p:nvPr/>
        </p:nvSpPr>
        <p:spPr>
          <a:xfrm>
            <a:off x="2339752" y="5373216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7-конечная звезда 36"/>
          <p:cNvSpPr/>
          <p:nvPr/>
        </p:nvSpPr>
        <p:spPr>
          <a:xfrm>
            <a:off x="4716016" y="4725144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7-конечная звезда 37"/>
          <p:cNvSpPr/>
          <p:nvPr/>
        </p:nvSpPr>
        <p:spPr>
          <a:xfrm>
            <a:off x="8676456" y="4941168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7-конечная звезда 38"/>
          <p:cNvSpPr/>
          <p:nvPr/>
        </p:nvSpPr>
        <p:spPr>
          <a:xfrm>
            <a:off x="755576" y="6309320"/>
            <a:ext cx="288032" cy="14401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7-конечная звезда 39"/>
          <p:cNvSpPr/>
          <p:nvPr/>
        </p:nvSpPr>
        <p:spPr>
          <a:xfrm>
            <a:off x="2483768" y="6453336"/>
            <a:ext cx="360040" cy="14401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7-конечная звезда 40"/>
          <p:cNvSpPr/>
          <p:nvPr/>
        </p:nvSpPr>
        <p:spPr>
          <a:xfrm>
            <a:off x="3707904" y="5445224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7-конечная звезда 41"/>
          <p:cNvSpPr/>
          <p:nvPr/>
        </p:nvSpPr>
        <p:spPr>
          <a:xfrm>
            <a:off x="5580112" y="558924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7-конечная звезда 42"/>
          <p:cNvSpPr/>
          <p:nvPr/>
        </p:nvSpPr>
        <p:spPr>
          <a:xfrm>
            <a:off x="7164288" y="558924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7-конечная звезда 43"/>
          <p:cNvSpPr/>
          <p:nvPr/>
        </p:nvSpPr>
        <p:spPr>
          <a:xfrm>
            <a:off x="6732240" y="486916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7-конечная звезда 44"/>
          <p:cNvSpPr/>
          <p:nvPr/>
        </p:nvSpPr>
        <p:spPr>
          <a:xfrm>
            <a:off x="6444208" y="6237312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7-конечная звезда 45"/>
          <p:cNvSpPr/>
          <p:nvPr/>
        </p:nvSpPr>
        <p:spPr>
          <a:xfrm>
            <a:off x="4355976" y="6309320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7-конечная звезда 46"/>
          <p:cNvSpPr/>
          <p:nvPr/>
        </p:nvSpPr>
        <p:spPr>
          <a:xfrm>
            <a:off x="0" y="5877272"/>
            <a:ext cx="323528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7-конечная звезда 47"/>
          <p:cNvSpPr/>
          <p:nvPr/>
        </p:nvSpPr>
        <p:spPr>
          <a:xfrm>
            <a:off x="1259632" y="5949280"/>
            <a:ext cx="360040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7-конечная звезда 48"/>
          <p:cNvSpPr/>
          <p:nvPr/>
        </p:nvSpPr>
        <p:spPr>
          <a:xfrm>
            <a:off x="2771800" y="5877272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7-конечная звезда 49"/>
          <p:cNvSpPr/>
          <p:nvPr/>
        </p:nvSpPr>
        <p:spPr>
          <a:xfrm>
            <a:off x="4283968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7-конечная звезда 50"/>
          <p:cNvSpPr/>
          <p:nvPr/>
        </p:nvSpPr>
        <p:spPr>
          <a:xfrm>
            <a:off x="5436096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7-конечная звезда 51"/>
          <p:cNvSpPr/>
          <p:nvPr/>
        </p:nvSpPr>
        <p:spPr>
          <a:xfrm>
            <a:off x="6516216" y="5949280"/>
            <a:ext cx="360040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7-конечная звезда 52"/>
          <p:cNvSpPr/>
          <p:nvPr/>
        </p:nvSpPr>
        <p:spPr>
          <a:xfrm>
            <a:off x="7812360" y="5877272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7-конечная звезда 53"/>
          <p:cNvSpPr/>
          <p:nvPr/>
        </p:nvSpPr>
        <p:spPr>
          <a:xfrm>
            <a:off x="8532440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7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18" y="1052736"/>
            <a:ext cx="9126882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-конечная звезда 10"/>
          <p:cNvSpPr/>
          <p:nvPr/>
        </p:nvSpPr>
        <p:spPr>
          <a:xfrm>
            <a:off x="395536" y="188640"/>
            <a:ext cx="504056" cy="360040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2195736" y="908720"/>
            <a:ext cx="360040" cy="360040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5076056" y="2708920"/>
            <a:ext cx="504056" cy="504056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8244408" y="2420888"/>
            <a:ext cx="432048" cy="504056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7092280" y="188640"/>
            <a:ext cx="360040" cy="288032"/>
          </a:xfrm>
          <a:prstGeom prst="star7">
            <a:avLst/>
          </a:prstGeom>
          <a:solidFill>
            <a:schemeClr val="accent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2843808" y="260648"/>
            <a:ext cx="288032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4427984" y="260648"/>
            <a:ext cx="288032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4788024" y="1340768"/>
            <a:ext cx="216024" cy="216024"/>
          </a:xfrm>
          <a:prstGeom prst="star7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5868144" y="548680"/>
            <a:ext cx="360040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8316416" y="404664"/>
            <a:ext cx="288032" cy="360040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>
            <a:off x="3779912" y="620688"/>
            <a:ext cx="360040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7-конечная звезда 21"/>
          <p:cNvSpPr/>
          <p:nvPr/>
        </p:nvSpPr>
        <p:spPr>
          <a:xfrm>
            <a:off x="1547664" y="332656"/>
            <a:ext cx="360040" cy="288032"/>
          </a:xfrm>
          <a:prstGeom prst="star7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7-конечная звезда 22"/>
          <p:cNvSpPr/>
          <p:nvPr/>
        </p:nvSpPr>
        <p:spPr>
          <a:xfrm>
            <a:off x="5220072" y="260648"/>
            <a:ext cx="288032" cy="216024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3707904" y="2492896"/>
            <a:ext cx="288032" cy="21602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4067944" y="1124744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1475656" y="1196752"/>
            <a:ext cx="288032" cy="216024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7-конечная звезда 26"/>
          <p:cNvSpPr/>
          <p:nvPr/>
        </p:nvSpPr>
        <p:spPr>
          <a:xfrm>
            <a:off x="251520" y="3573016"/>
            <a:ext cx="288032" cy="144016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755576" y="2708920"/>
            <a:ext cx="216024" cy="21602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7-конечная звезда 28"/>
          <p:cNvSpPr/>
          <p:nvPr/>
        </p:nvSpPr>
        <p:spPr>
          <a:xfrm>
            <a:off x="2987824" y="2708920"/>
            <a:ext cx="216024" cy="21602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7-конечная звезда 29"/>
          <p:cNvSpPr/>
          <p:nvPr/>
        </p:nvSpPr>
        <p:spPr>
          <a:xfrm>
            <a:off x="3347864" y="3861048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4788024" y="4221088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5796136" y="4437112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7-конечная звезда 32"/>
          <p:cNvSpPr/>
          <p:nvPr/>
        </p:nvSpPr>
        <p:spPr>
          <a:xfrm>
            <a:off x="8604448" y="4149080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7-конечная звезда 33"/>
          <p:cNvSpPr/>
          <p:nvPr/>
        </p:nvSpPr>
        <p:spPr>
          <a:xfrm>
            <a:off x="179512" y="4365104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7-конечная звезда 34"/>
          <p:cNvSpPr/>
          <p:nvPr/>
        </p:nvSpPr>
        <p:spPr>
          <a:xfrm>
            <a:off x="395536" y="5445224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7-конечная звезда 35"/>
          <p:cNvSpPr/>
          <p:nvPr/>
        </p:nvSpPr>
        <p:spPr>
          <a:xfrm>
            <a:off x="2339752" y="5373216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7-конечная звезда 36"/>
          <p:cNvSpPr/>
          <p:nvPr/>
        </p:nvSpPr>
        <p:spPr>
          <a:xfrm>
            <a:off x="4716016" y="4725144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7-конечная звезда 37"/>
          <p:cNvSpPr/>
          <p:nvPr/>
        </p:nvSpPr>
        <p:spPr>
          <a:xfrm>
            <a:off x="8676456" y="4941168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7-конечная звезда 38"/>
          <p:cNvSpPr/>
          <p:nvPr/>
        </p:nvSpPr>
        <p:spPr>
          <a:xfrm>
            <a:off x="755576" y="6309320"/>
            <a:ext cx="288032" cy="14401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7-конечная звезда 39"/>
          <p:cNvSpPr/>
          <p:nvPr/>
        </p:nvSpPr>
        <p:spPr>
          <a:xfrm>
            <a:off x="2483768" y="6453336"/>
            <a:ext cx="360040" cy="14401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7-конечная звезда 40"/>
          <p:cNvSpPr/>
          <p:nvPr/>
        </p:nvSpPr>
        <p:spPr>
          <a:xfrm>
            <a:off x="3707904" y="5445224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7-конечная звезда 41"/>
          <p:cNvSpPr/>
          <p:nvPr/>
        </p:nvSpPr>
        <p:spPr>
          <a:xfrm>
            <a:off x="5580112" y="558924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7-конечная звезда 42"/>
          <p:cNvSpPr/>
          <p:nvPr/>
        </p:nvSpPr>
        <p:spPr>
          <a:xfrm>
            <a:off x="7164288" y="558924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7-конечная звезда 43"/>
          <p:cNvSpPr/>
          <p:nvPr/>
        </p:nvSpPr>
        <p:spPr>
          <a:xfrm>
            <a:off x="6732240" y="486916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7-конечная звезда 44"/>
          <p:cNvSpPr/>
          <p:nvPr/>
        </p:nvSpPr>
        <p:spPr>
          <a:xfrm>
            <a:off x="6444208" y="6237312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7-конечная звезда 45"/>
          <p:cNvSpPr/>
          <p:nvPr/>
        </p:nvSpPr>
        <p:spPr>
          <a:xfrm>
            <a:off x="4355976" y="6309320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7-конечная звезда 46"/>
          <p:cNvSpPr/>
          <p:nvPr/>
        </p:nvSpPr>
        <p:spPr>
          <a:xfrm>
            <a:off x="0" y="5877272"/>
            <a:ext cx="323528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7-конечная звезда 47"/>
          <p:cNvSpPr/>
          <p:nvPr/>
        </p:nvSpPr>
        <p:spPr>
          <a:xfrm>
            <a:off x="1259632" y="5949280"/>
            <a:ext cx="360040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7-конечная звезда 48"/>
          <p:cNvSpPr/>
          <p:nvPr/>
        </p:nvSpPr>
        <p:spPr>
          <a:xfrm>
            <a:off x="2771800" y="5877272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7-конечная звезда 49"/>
          <p:cNvSpPr/>
          <p:nvPr/>
        </p:nvSpPr>
        <p:spPr>
          <a:xfrm>
            <a:off x="4283968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7-конечная звезда 50"/>
          <p:cNvSpPr/>
          <p:nvPr/>
        </p:nvSpPr>
        <p:spPr>
          <a:xfrm>
            <a:off x="5436096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7-конечная звезда 51"/>
          <p:cNvSpPr/>
          <p:nvPr/>
        </p:nvSpPr>
        <p:spPr>
          <a:xfrm>
            <a:off x="6516216" y="5949280"/>
            <a:ext cx="360040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7-конечная звезда 52"/>
          <p:cNvSpPr/>
          <p:nvPr/>
        </p:nvSpPr>
        <p:spPr>
          <a:xfrm>
            <a:off x="7812360" y="5877272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7-конечная звезда 53"/>
          <p:cNvSpPr/>
          <p:nvPr/>
        </p:nvSpPr>
        <p:spPr>
          <a:xfrm>
            <a:off x="8532440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8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18" y="1052736"/>
            <a:ext cx="9126882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-конечная звезда 10"/>
          <p:cNvSpPr/>
          <p:nvPr/>
        </p:nvSpPr>
        <p:spPr>
          <a:xfrm>
            <a:off x="395536" y="188640"/>
            <a:ext cx="504056" cy="36004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2195736" y="908720"/>
            <a:ext cx="360040" cy="36004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5076056" y="2708920"/>
            <a:ext cx="504056" cy="50405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8244408" y="2420888"/>
            <a:ext cx="432048" cy="50405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7092280" y="188640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2843808" y="260648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4427984" y="260648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4788024" y="1340768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5868144" y="548680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8316416" y="404664"/>
            <a:ext cx="288032" cy="36004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>
            <a:off x="3779912" y="620688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7-конечная звезда 21"/>
          <p:cNvSpPr/>
          <p:nvPr/>
        </p:nvSpPr>
        <p:spPr>
          <a:xfrm>
            <a:off x="1547664" y="332656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7-конечная звезда 22"/>
          <p:cNvSpPr/>
          <p:nvPr/>
        </p:nvSpPr>
        <p:spPr>
          <a:xfrm>
            <a:off x="5220072" y="260648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3707904" y="2492896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4067944" y="1124744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1475656" y="1196752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7-конечная звезда 26"/>
          <p:cNvSpPr/>
          <p:nvPr/>
        </p:nvSpPr>
        <p:spPr>
          <a:xfrm>
            <a:off x="179512" y="3573016"/>
            <a:ext cx="288032" cy="14401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755576" y="270892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7-конечная звезда 28"/>
          <p:cNvSpPr/>
          <p:nvPr/>
        </p:nvSpPr>
        <p:spPr>
          <a:xfrm>
            <a:off x="2987824" y="270892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7-конечная звезда 29"/>
          <p:cNvSpPr/>
          <p:nvPr/>
        </p:nvSpPr>
        <p:spPr>
          <a:xfrm>
            <a:off x="3347864" y="3861048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4788024" y="4221088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5796136" y="4437112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7-конечная звезда 32"/>
          <p:cNvSpPr/>
          <p:nvPr/>
        </p:nvSpPr>
        <p:spPr>
          <a:xfrm>
            <a:off x="8604448" y="4149080"/>
            <a:ext cx="288032" cy="2880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7-конечная звезда 33"/>
          <p:cNvSpPr/>
          <p:nvPr/>
        </p:nvSpPr>
        <p:spPr>
          <a:xfrm>
            <a:off x="179512" y="4365104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7-конечная звезда 34"/>
          <p:cNvSpPr/>
          <p:nvPr/>
        </p:nvSpPr>
        <p:spPr>
          <a:xfrm>
            <a:off x="395536" y="5445224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7-конечная звезда 35"/>
          <p:cNvSpPr/>
          <p:nvPr/>
        </p:nvSpPr>
        <p:spPr>
          <a:xfrm>
            <a:off x="2339752" y="5373216"/>
            <a:ext cx="360040" cy="2880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7-конечная звезда 36"/>
          <p:cNvSpPr/>
          <p:nvPr/>
        </p:nvSpPr>
        <p:spPr>
          <a:xfrm>
            <a:off x="4716016" y="4725144"/>
            <a:ext cx="216024" cy="2880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7-конечная звезда 37"/>
          <p:cNvSpPr/>
          <p:nvPr/>
        </p:nvSpPr>
        <p:spPr>
          <a:xfrm>
            <a:off x="8676456" y="4941168"/>
            <a:ext cx="288032" cy="2880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7-конечная звезда 38"/>
          <p:cNvSpPr/>
          <p:nvPr/>
        </p:nvSpPr>
        <p:spPr>
          <a:xfrm>
            <a:off x="755576" y="6309320"/>
            <a:ext cx="288032" cy="14401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7-конечная звезда 39"/>
          <p:cNvSpPr/>
          <p:nvPr/>
        </p:nvSpPr>
        <p:spPr>
          <a:xfrm>
            <a:off x="2483768" y="6453336"/>
            <a:ext cx="360040" cy="14401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7-конечная звезда 40"/>
          <p:cNvSpPr/>
          <p:nvPr/>
        </p:nvSpPr>
        <p:spPr>
          <a:xfrm>
            <a:off x="3707904" y="5445224"/>
            <a:ext cx="288032" cy="2880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7-конечная звезда 41"/>
          <p:cNvSpPr/>
          <p:nvPr/>
        </p:nvSpPr>
        <p:spPr>
          <a:xfrm>
            <a:off x="5580112" y="5661248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7-конечная звезда 42"/>
          <p:cNvSpPr/>
          <p:nvPr/>
        </p:nvSpPr>
        <p:spPr>
          <a:xfrm>
            <a:off x="7164288" y="5589240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7-конечная звезда 43"/>
          <p:cNvSpPr/>
          <p:nvPr/>
        </p:nvSpPr>
        <p:spPr>
          <a:xfrm>
            <a:off x="6732240" y="4869160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7-конечная звезда 44"/>
          <p:cNvSpPr/>
          <p:nvPr/>
        </p:nvSpPr>
        <p:spPr>
          <a:xfrm>
            <a:off x="6372200" y="6237312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7-конечная звезда 45"/>
          <p:cNvSpPr/>
          <p:nvPr/>
        </p:nvSpPr>
        <p:spPr>
          <a:xfrm>
            <a:off x="4283968" y="6309320"/>
            <a:ext cx="216024" cy="2880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7-конечная звезда 46"/>
          <p:cNvSpPr/>
          <p:nvPr/>
        </p:nvSpPr>
        <p:spPr>
          <a:xfrm>
            <a:off x="0" y="5949280"/>
            <a:ext cx="323528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7-конечная звезда 47"/>
          <p:cNvSpPr/>
          <p:nvPr/>
        </p:nvSpPr>
        <p:spPr>
          <a:xfrm>
            <a:off x="1259632" y="5949280"/>
            <a:ext cx="360040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7-конечная звезда 48"/>
          <p:cNvSpPr/>
          <p:nvPr/>
        </p:nvSpPr>
        <p:spPr>
          <a:xfrm>
            <a:off x="2771800" y="5877272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7-конечная звезда 49"/>
          <p:cNvSpPr/>
          <p:nvPr/>
        </p:nvSpPr>
        <p:spPr>
          <a:xfrm>
            <a:off x="4283968" y="5949280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7-конечная звезда 50"/>
          <p:cNvSpPr/>
          <p:nvPr/>
        </p:nvSpPr>
        <p:spPr>
          <a:xfrm>
            <a:off x="5436096" y="5949280"/>
            <a:ext cx="288032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7-конечная звезда 51"/>
          <p:cNvSpPr/>
          <p:nvPr/>
        </p:nvSpPr>
        <p:spPr>
          <a:xfrm>
            <a:off x="6516216" y="5949280"/>
            <a:ext cx="360040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7-конечная звезда 52"/>
          <p:cNvSpPr/>
          <p:nvPr/>
        </p:nvSpPr>
        <p:spPr>
          <a:xfrm>
            <a:off x="7740352" y="5949280"/>
            <a:ext cx="288032" cy="2880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7-конечная звезда 53"/>
          <p:cNvSpPr/>
          <p:nvPr/>
        </p:nvSpPr>
        <p:spPr>
          <a:xfrm>
            <a:off x="8532440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25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18" y="1052736"/>
            <a:ext cx="9126882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-конечная звезда 10"/>
          <p:cNvSpPr/>
          <p:nvPr/>
        </p:nvSpPr>
        <p:spPr>
          <a:xfrm>
            <a:off x="395536" y="188640"/>
            <a:ext cx="504056" cy="360040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2195736" y="908720"/>
            <a:ext cx="360040" cy="360040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5076056" y="2708920"/>
            <a:ext cx="504056" cy="504056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>
            <a:off x="8244408" y="2420888"/>
            <a:ext cx="432048" cy="504056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>
            <a:off x="7092280" y="188640"/>
            <a:ext cx="360040" cy="288032"/>
          </a:xfrm>
          <a:prstGeom prst="star7">
            <a:avLst/>
          </a:prstGeom>
          <a:solidFill>
            <a:schemeClr val="accent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2843808" y="260648"/>
            <a:ext cx="288032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4427984" y="260648"/>
            <a:ext cx="288032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4788024" y="1340768"/>
            <a:ext cx="216024" cy="216024"/>
          </a:xfrm>
          <a:prstGeom prst="star7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5868144" y="548680"/>
            <a:ext cx="360040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8316416" y="404664"/>
            <a:ext cx="288032" cy="360040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>
            <a:off x="3779912" y="620688"/>
            <a:ext cx="360040" cy="288032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7-конечная звезда 21"/>
          <p:cNvSpPr/>
          <p:nvPr/>
        </p:nvSpPr>
        <p:spPr>
          <a:xfrm>
            <a:off x="1547664" y="332656"/>
            <a:ext cx="360040" cy="288032"/>
          </a:xfrm>
          <a:prstGeom prst="star7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7-конечная звезда 22"/>
          <p:cNvSpPr/>
          <p:nvPr/>
        </p:nvSpPr>
        <p:spPr>
          <a:xfrm>
            <a:off x="5220072" y="260648"/>
            <a:ext cx="288032" cy="216024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3707904" y="2492896"/>
            <a:ext cx="288032" cy="21602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7-конечная звезда 24"/>
          <p:cNvSpPr/>
          <p:nvPr/>
        </p:nvSpPr>
        <p:spPr>
          <a:xfrm>
            <a:off x="4067944" y="1124744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7-конечная звезда 25"/>
          <p:cNvSpPr/>
          <p:nvPr/>
        </p:nvSpPr>
        <p:spPr>
          <a:xfrm>
            <a:off x="1475656" y="1196752"/>
            <a:ext cx="288032" cy="216024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7-конечная звезда 26"/>
          <p:cNvSpPr/>
          <p:nvPr/>
        </p:nvSpPr>
        <p:spPr>
          <a:xfrm>
            <a:off x="251520" y="3573016"/>
            <a:ext cx="288032" cy="144016"/>
          </a:xfrm>
          <a:prstGeom prst="star7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7-конечная звезда 27"/>
          <p:cNvSpPr/>
          <p:nvPr/>
        </p:nvSpPr>
        <p:spPr>
          <a:xfrm>
            <a:off x="755576" y="2708920"/>
            <a:ext cx="216024" cy="21602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7-конечная звезда 28"/>
          <p:cNvSpPr/>
          <p:nvPr/>
        </p:nvSpPr>
        <p:spPr>
          <a:xfrm>
            <a:off x="2987824" y="2708920"/>
            <a:ext cx="216024" cy="216024"/>
          </a:xfrm>
          <a:prstGeom prst="star7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7-конечная звезда 29"/>
          <p:cNvSpPr/>
          <p:nvPr/>
        </p:nvSpPr>
        <p:spPr>
          <a:xfrm>
            <a:off x="3347864" y="3861048"/>
            <a:ext cx="216024" cy="21602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7-конечная звезда 30"/>
          <p:cNvSpPr/>
          <p:nvPr/>
        </p:nvSpPr>
        <p:spPr>
          <a:xfrm>
            <a:off x="4788024" y="4221088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7-конечная звезда 31"/>
          <p:cNvSpPr/>
          <p:nvPr/>
        </p:nvSpPr>
        <p:spPr>
          <a:xfrm>
            <a:off x="5796136" y="4437112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7-конечная звезда 32"/>
          <p:cNvSpPr/>
          <p:nvPr/>
        </p:nvSpPr>
        <p:spPr>
          <a:xfrm>
            <a:off x="8604448" y="4149080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7-конечная звезда 33"/>
          <p:cNvSpPr/>
          <p:nvPr/>
        </p:nvSpPr>
        <p:spPr>
          <a:xfrm>
            <a:off x="179512" y="4365104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7-конечная звезда 34"/>
          <p:cNvSpPr/>
          <p:nvPr/>
        </p:nvSpPr>
        <p:spPr>
          <a:xfrm>
            <a:off x="395536" y="5445224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7-конечная звезда 35"/>
          <p:cNvSpPr/>
          <p:nvPr/>
        </p:nvSpPr>
        <p:spPr>
          <a:xfrm>
            <a:off x="2339752" y="5373216"/>
            <a:ext cx="360040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7-конечная звезда 36"/>
          <p:cNvSpPr/>
          <p:nvPr/>
        </p:nvSpPr>
        <p:spPr>
          <a:xfrm>
            <a:off x="4716016" y="4725144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7-конечная звезда 37"/>
          <p:cNvSpPr/>
          <p:nvPr/>
        </p:nvSpPr>
        <p:spPr>
          <a:xfrm>
            <a:off x="8676456" y="4941168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7-конечная звезда 38"/>
          <p:cNvSpPr/>
          <p:nvPr/>
        </p:nvSpPr>
        <p:spPr>
          <a:xfrm>
            <a:off x="755576" y="6309320"/>
            <a:ext cx="288032" cy="14401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7-конечная звезда 39"/>
          <p:cNvSpPr/>
          <p:nvPr/>
        </p:nvSpPr>
        <p:spPr>
          <a:xfrm>
            <a:off x="2483768" y="6453336"/>
            <a:ext cx="360040" cy="144016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7-конечная звезда 40"/>
          <p:cNvSpPr/>
          <p:nvPr/>
        </p:nvSpPr>
        <p:spPr>
          <a:xfrm>
            <a:off x="3707904" y="5445224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7-конечная звезда 41"/>
          <p:cNvSpPr/>
          <p:nvPr/>
        </p:nvSpPr>
        <p:spPr>
          <a:xfrm>
            <a:off x="5580112" y="558924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7-конечная звезда 42"/>
          <p:cNvSpPr/>
          <p:nvPr/>
        </p:nvSpPr>
        <p:spPr>
          <a:xfrm>
            <a:off x="7164288" y="558924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7-конечная звезда 43"/>
          <p:cNvSpPr/>
          <p:nvPr/>
        </p:nvSpPr>
        <p:spPr>
          <a:xfrm>
            <a:off x="6732240" y="4869160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7-конечная звезда 44"/>
          <p:cNvSpPr/>
          <p:nvPr/>
        </p:nvSpPr>
        <p:spPr>
          <a:xfrm>
            <a:off x="6444208" y="6237312"/>
            <a:ext cx="216024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7-конечная звезда 45"/>
          <p:cNvSpPr/>
          <p:nvPr/>
        </p:nvSpPr>
        <p:spPr>
          <a:xfrm>
            <a:off x="4355976" y="6309320"/>
            <a:ext cx="216024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7-конечная звезда 46"/>
          <p:cNvSpPr/>
          <p:nvPr/>
        </p:nvSpPr>
        <p:spPr>
          <a:xfrm>
            <a:off x="0" y="5877272"/>
            <a:ext cx="323528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7-конечная звезда 47"/>
          <p:cNvSpPr/>
          <p:nvPr/>
        </p:nvSpPr>
        <p:spPr>
          <a:xfrm>
            <a:off x="1259632" y="5949280"/>
            <a:ext cx="360040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7-конечная звезда 48"/>
          <p:cNvSpPr/>
          <p:nvPr/>
        </p:nvSpPr>
        <p:spPr>
          <a:xfrm>
            <a:off x="2771800" y="5877272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7-конечная звезда 49"/>
          <p:cNvSpPr/>
          <p:nvPr/>
        </p:nvSpPr>
        <p:spPr>
          <a:xfrm>
            <a:off x="4283968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7-конечная звезда 50"/>
          <p:cNvSpPr/>
          <p:nvPr/>
        </p:nvSpPr>
        <p:spPr>
          <a:xfrm>
            <a:off x="5436096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7-конечная звезда 51"/>
          <p:cNvSpPr/>
          <p:nvPr/>
        </p:nvSpPr>
        <p:spPr>
          <a:xfrm>
            <a:off x="6516216" y="5949280"/>
            <a:ext cx="360040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7-конечная звезда 52"/>
          <p:cNvSpPr/>
          <p:nvPr/>
        </p:nvSpPr>
        <p:spPr>
          <a:xfrm>
            <a:off x="7812360" y="5877272"/>
            <a:ext cx="288032" cy="28803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7-конечная звезда 53"/>
          <p:cNvSpPr/>
          <p:nvPr/>
        </p:nvSpPr>
        <p:spPr>
          <a:xfrm>
            <a:off x="8532440" y="5949280"/>
            <a:ext cx="288032" cy="216024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90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PC5</dc:creator>
  <cp:lastModifiedBy>PC3</cp:lastModifiedBy>
  <cp:revision>5</cp:revision>
  <dcterms:created xsi:type="dcterms:W3CDTF">2017-02-17T08:27:35Z</dcterms:created>
  <dcterms:modified xsi:type="dcterms:W3CDTF">2017-02-17T09:02:13Z</dcterms:modified>
</cp:coreProperties>
</file>