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5" r:id="rId4"/>
    <p:sldId id="276" r:id="rId5"/>
    <p:sldId id="258" r:id="rId6"/>
    <p:sldId id="259" r:id="rId7"/>
    <p:sldId id="278" r:id="rId8"/>
    <p:sldId id="260" r:id="rId9"/>
    <p:sldId id="261" r:id="rId10"/>
    <p:sldId id="263" r:id="rId11"/>
    <p:sldId id="262" r:id="rId12"/>
    <p:sldId id="264" r:id="rId13"/>
    <p:sldId id="265" r:id="rId14"/>
    <p:sldId id="267" r:id="rId15"/>
    <p:sldId id="266" r:id="rId16"/>
    <p:sldId id="268" r:id="rId17"/>
    <p:sldId id="273" r:id="rId18"/>
    <p:sldId id="269" r:id="rId19"/>
    <p:sldId id="270" r:id="rId20"/>
    <p:sldId id="271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1" autoAdjust="0"/>
    <p:restoredTop sz="94660"/>
  </p:normalViewPr>
  <p:slideViewPr>
    <p:cSldViewPr>
      <p:cViewPr varScale="1">
        <p:scale>
          <a:sx n="70" d="100"/>
          <a:sy n="70" d="100"/>
        </p:scale>
        <p:origin x="142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E684D-1C36-412C-8DB2-23398D4ACDF3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1F693-09B2-425B-B8DD-BBE91B1DB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98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1F693-09B2-425B-B8DD-BBE91B1DBF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3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1F693-09B2-425B-B8DD-BBE91B1DBF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64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2685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844" y="0"/>
            <a:ext cx="9286844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54990" y="260648"/>
            <a:ext cx="7776864" cy="328614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КРАТКОСРОЧНЫЙ ПРОЕКТ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ПАТРИОТИЧЕСКОМУ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ВОСПИТАНИЮ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«ВЗРОСЛЫМ И ДЕТЯМ НУЖЕН МИР НА ВСЕЙ ПЛАНЕТЕ»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907704" y="3429000"/>
            <a:ext cx="6400800" cy="1584176"/>
          </a:xfrm>
        </p:spPr>
        <p:txBody>
          <a:bodyPr>
            <a:normAutofit/>
          </a:bodyPr>
          <a:lstStyle/>
          <a:p>
            <a:pPr algn="r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СПБ ГБУДО ДДТ Кронштадтского р-на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«Град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чудес»</a:t>
            </a:r>
          </a:p>
          <a:p>
            <a:pPr algn="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доп. Образования</a:t>
            </a: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Сотникова Елизавета Михайловна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>
          <a:xfrm>
            <a:off x="3347392" y="5805264"/>
            <a:ext cx="2664768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28"/>
            <a:ext cx="9144000" cy="7143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5696" y="260648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715918"/>
            <a:ext cx="8604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российской армии - надежной защитнице нашей родины.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словарного запаса (у детей должны быть сформированы такие понятия, как ветераны, оборона, фашисты, захватчики, фашистская германия и т.д.).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детьми познавательной активности в беседах, знакомстве с художественной литературой, рассказах родителей, ветеранов, в рассматривании наглядного материала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005064"/>
            <a:ext cx="788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ребят в совместных работах, играх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99792" y="443711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Почтительное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героям войны.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2685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8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164288" cy="566943"/>
          </a:xfrm>
        </p:spPr>
        <p:txBody>
          <a:bodyPr>
            <a:noAutofit/>
          </a:bodyPr>
          <a:lstStyle/>
          <a:p>
            <a:pPr algn="l"/>
            <a:r>
              <a:rPr lang="ru-RU" sz="4000" u="sng" dirty="0" smtClean="0">
                <a:solidFill>
                  <a:srgbClr val="FF0000"/>
                </a:solidFill>
                <a:latin typeface="Century Gothic" panose="020B0502020202020204" pitchFamily="34" charset="0"/>
                <a:cs typeface="AngsanaUPC" panose="02020603050405020304" pitchFamily="18" charset="-34"/>
              </a:rPr>
              <a:t>ПОДГОТОВИТЕЛЬНЫЙ ЭТАП</a:t>
            </a:r>
            <a:endParaRPr lang="ru-RU" sz="4000" u="sng" dirty="0">
              <a:solidFill>
                <a:srgbClr val="FF0000"/>
              </a:solidFill>
              <a:latin typeface="Century Gothic" panose="020B0502020202020204" pitchFamily="34" charset="0"/>
              <a:cs typeface="AngsanaUPC" panose="02020603050405020304" pitchFamily="18" charset="-34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8136904" cy="3240360"/>
          </a:xfrm>
        </p:spPr>
        <p:txBody>
          <a:bodyPr>
            <a:normAutofit/>
          </a:bodyPr>
          <a:lstStyle/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проекта.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Формулировка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разбивка на веер задач.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основного этапа проекта.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Подбор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(пословицы о Родине,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стихи, рассказы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буклеты).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Подбор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наглядного материала (иллюстрации на военную тематику, игрушечная военная техника).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Составление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конспектов тематических занятий.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Блиц-опрос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(Приложение№1)</a:t>
            </a:r>
          </a:p>
          <a:p>
            <a:pPr marL="108000" algn="l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Подбор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фильма детям о героях Великой Отечественной войны.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467544" y="476672"/>
            <a:ext cx="5112568" cy="759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u="sng" dirty="0" smtClean="0">
                <a:solidFill>
                  <a:srgbClr val="FF0000"/>
                </a:solidFill>
                <a:latin typeface="Century Gothic" panose="020B0502020202020204" pitchFamily="34" charset="0"/>
                <a:cs typeface="AngsanaUPC" panose="02020603050405020304" pitchFamily="18" charset="-34"/>
              </a:rPr>
              <a:t>ОСНОВНОЙ ЭТАП</a:t>
            </a:r>
            <a:endParaRPr lang="ru-RU" sz="4000" u="sng" dirty="0">
              <a:solidFill>
                <a:srgbClr val="FF0000"/>
              </a:solidFill>
              <a:latin typeface="Century Gothic" panose="020B0502020202020204" pitchFamily="34" charset="0"/>
              <a:cs typeface="AngsanaUPC" panose="02020603050405020304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107316"/>
            <a:ext cx="7776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Рассматривание иллюстраций и фотографий времён ВОВ.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Просмотр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фильма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 войны».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Беседы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«Война – это страшно», «Враг окружил Ленинград со всех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«Дорогой жизни», «О героях той страшной войны…», «История Георгиевской ленточки».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Чтение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стихотворений: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Победы», «Я вспоминаю хлеб блокадных дней», «Такого дня не видел Ленинград».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Дидактические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«Какими бывают слова», «Назови пословицу».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Физкультминутка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солдаты».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7. Прослушивание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произведений: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«Аудиозапись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	звуков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бомбежки», «Священная война», «День Победы»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8. Художественное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творчество: Рисование техникой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     «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«Салют в честь Дня Победы»,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 «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Вечный огонь».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9. Участие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праздничном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530766" y="1052736"/>
            <a:ext cx="778565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800" u="sng" dirty="0" smtClean="0">
                <a:solidFill>
                  <a:srgbClr val="FF0000"/>
                </a:solidFill>
                <a:latin typeface="Century Gothic" panose="020B0502020202020204" pitchFamily="34" charset="0"/>
                <a:cs typeface="AngsanaUPC" panose="02020603050405020304" pitchFamily="18" charset="-34"/>
              </a:rPr>
              <a:t>ЗАКЛЮЧИТЕЛЬНЫЙ ЭТАП</a:t>
            </a:r>
            <a:endParaRPr lang="ru-RU" sz="4800" u="sng" dirty="0">
              <a:solidFill>
                <a:srgbClr val="FF0000"/>
              </a:solidFill>
              <a:latin typeface="Century Gothic" panose="020B0502020202020204" pitchFamily="34" charset="0"/>
              <a:cs typeface="AngsanaUPC" panose="02020603050405020304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7857" y="1826821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достигнутых результатов.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Презентация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 как итог работы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2809379"/>
            <a:ext cx="761659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осуществления </a:t>
            </a:r>
            <a:endParaRPr lang="ru-RU" sz="32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в </a:t>
            </a:r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честь </a:t>
            </a:r>
            <a:endParaRPr lang="ru-RU" sz="32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 Победы</a:t>
            </a:r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концерте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мирном мире жить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06.05.2017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4949" y="-6342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874926"/>
          </a:xfrm>
        </p:spPr>
        <p:txBody>
          <a:bodyPr>
            <a:no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Заключение.</a:t>
            </a:r>
            <a:r>
              <a:rPr lang="ru-RU" sz="1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br>
              <a:rPr lang="ru-RU" sz="1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ПРОЕКТА</a:t>
            </a:r>
            <a:endParaRPr lang="ru-RU" sz="3400" dirty="0">
              <a:solidFill>
                <a:schemeClr val="tx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176422"/>
            <a:ext cx="811172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ходе проведенных мероприятий, посвященных дню </a:t>
            </a:r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Победы, </a:t>
            </a:r>
          </a:p>
          <a:p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обучающихся творческого объединения «Наш город» сформировались представления о подвигах советского народа, </a:t>
            </a:r>
            <a:endParaRPr lang="ru-RU" sz="2300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защитниках отечества и героях </a:t>
            </a:r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ВОВ,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появилось чувство гордости за стойкость и самоотверженность своего народа. У детей сформировались такие понятия, как ветераны, оборона, захватчики, фашисты, фашистская Германия, а также </a:t>
            </a:r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появилось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осознанное, внимательное и уважительное </a:t>
            </a:r>
            <a:endParaRPr lang="ru-RU" sz="2300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отношение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ветеранам и пожилым людям, а также </a:t>
            </a:r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   желание оказывать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 посильную помощь.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502478"/>
          </a:xfrm>
        </p:spPr>
        <p:txBody>
          <a:bodyPr>
            <a:normAutofit/>
          </a:bodyPr>
          <a:lstStyle/>
          <a:p>
            <a:pPr algn="l"/>
            <a:r>
              <a:rPr lang="ru-RU" sz="5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Приложения к проекту</a:t>
            </a:r>
            <a:endParaRPr lang="ru-RU" sz="58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«…»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-99392"/>
            <a:ext cx="6912768" cy="774720"/>
          </a:xfrm>
        </p:spPr>
        <p:txBody>
          <a:bodyPr>
            <a:noAutofit/>
          </a:bodyPr>
          <a:lstStyle/>
          <a:p>
            <a:pPr algn="l"/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черном море корабли»</a:t>
            </a:r>
            <a:endParaRPr lang="ru-RU" sz="4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6-02-16 13.34.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764704"/>
            <a:ext cx="7776864" cy="5390780"/>
          </a:xfrm>
          <a:prstGeom prst="snip2DiagRect">
            <a:avLst>
              <a:gd name="adj1" fmla="val 0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554973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Коллективная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5-05-07 07.01.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9961" y="1319112"/>
            <a:ext cx="4864078" cy="5538888"/>
          </a:xfrm>
          <a:prstGeom prst="snip2DiagRect">
            <a:avLst>
              <a:gd name="adj1" fmla="val 0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39552" y="571327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«Праздничный салют»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9188"/>
            <a:ext cx="9144000" cy="6858000"/>
          </a:xfrm>
        </p:spPr>
      </p:pic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992888" cy="4320480"/>
          </a:xfrm>
        </p:spPr>
        <p:txBody>
          <a:bodyPr>
            <a:normAutofit/>
          </a:bodyPr>
          <a:lstStyle/>
          <a:p>
            <a:pPr algn="l"/>
            <a:r>
              <a:rPr lang="ru-RU" alt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</a:t>
            </a:r>
            <a: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минувшему – вот черта, </a:t>
            </a:r>
            <a:b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отличающая </a:t>
            </a:r>
            <a: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образованность от </a:t>
            </a:r>
            <a:r>
              <a:rPr lang="ru-RU" alt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 	                    дикости. </a:t>
            </a:r>
          </a:p>
          <a:p>
            <a:pPr algn="l"/>
            <a:r>
              <a:rPr lang="ru-RU" alt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Гордиться </a:t>
            </a:r>
            <a: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славою своих предков 		</a:t>
            </a:r>
            <a:r>
              <a:rPr lang="ru-RU" alt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можно, но и </a:t>
            </a:r>
            <a:r>
              <a:rPr lang="ru-RU" alt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</a:t>
            </a:r>
            <a: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altLang="ru-RU" sz="3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alt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r>
              <a:rPr lang="ru-RU" altLang="ru-RU" sz="3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</a:t>
            </a:r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-459432"/>
            <a:ext cx="9145016" cy="1512168"/>
          </a:xfrm>
        </p:spPr>
        <p:txBody>
          <a:bodyPr>
            <a:normAutofit/>
          </a:bodyPr>
          <a:lstStyle/>
          <a:p>
            <a:pPr algn="l"/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Коллективная работа</a:t>
            </a:r>
            <a:endParaRPr lang="ru-RU" sz="49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6388"/>
            <a:ext cx="8229600" cy="265859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itchFamily="18" charset="0"/>
              </a:rPr>
              <a:t>СПАСИБО</a:t>
            </a:r>
            <a:br>
              <a:rPr lang="ru-RU" sz="80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itchFamily="18" charset="0"/>
              </a:rPr>
            </a:br>
            <a:r>
              <a:rPr lang="ru-RU" sz="80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itchFamily="18" charset="0"/>
              </a:rPr>
              <a:t>ЗА ВНИМАНИЕ!</a:t>
            </a:r>
            <a:endParaRPr lang="ru-RU" sz="8000" dirty="0">
              <a:solidFill>
                <a:srgbClr val="FF0000"/>
              </a:solidFill>
              <a:latin typeface="Century Gothic" panose="020B050202020202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8136904" cy="373016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праздник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значимость которого остается неизменной, как бы не менялись оценка и факты истории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Победа в Великой Отечественной войне – наша слава и гордость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День 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Победы достоин того, чтобы 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	  принять 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нем вместе с детьми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   самое 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активное участие.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2554" y="692696"/>
            <a:ext cx="730181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Великой Победы</a:t>
            </a:r>
            <a:endParaRPr lang="ru-RU" sz="5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16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2637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72919" y="620688"/>
            <a:ext cx="799288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уважения к истории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родного Отечества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нельзя воспитать у детей чувства собственного достоинства и уверенности в себе. С самого раннего детства надо прививать уважение к истории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своей страны,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людям, защищавшим родную землю в тяжелые годы, ведь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дошкольном возрасте закладываются 	                 предпосылки нравственных и 			      гражданских качеств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4692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52"/>
          </a:xfr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285883"/>
          </a:xfrm>
        </p:spPr>
        <p:txBody>
          <a:bodyPr>
            <a:normAutofit/>
          </a:bodyPr>
          <a:lstStyle/>
          <a:p>
            <a:r>
              <a:rPr lang="ru-RU" sz="5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endParaRPr lang="ru-RU" sz="5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13"/>
          <p:cNvSpPr txBox="1">
            <a:spLocks/>
          </p:cNvSpPr>
          <p:nvPr/>
        </p:nvSpPr>
        <p:spPr>
          <a:xfrm>
            <a:off x="539552" y="1690547"/>
            <a:ext cx="8136904" cy="4402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Проект призван расширить знания детей о нашей Родине, о истории нашего края, о героическом прошлом страны, и людях, которые ценой собственных жизней, боролись с врагами, во имя мира на нашей        	  земле, счастливой жизни будущих 		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поколений и детства 				    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маленьких граждан.  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000132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13"/>
          <p:cNvSpPr txBox="1">
            <a:spLocks/>
          </p:cNvSpPr>
          <p:nvPr/>
        </p:nvSpPr>
        <p:spPr>
          <a:xfrm>
            <a:off x="503548" y="1124744"/>
            <a:ext cx="8136904" cy="4402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у старших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дошкольников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уважительного отношения к пожилым людям, ветеранам войны позиции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чувств патриотизма, как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важнейших духовно-нравственных и социальных ценностей, отражающих сопричастность к делам и достижениям старших поколений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так же 	 чувства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гордости за подвиг народа  в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Великой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Отечественной войне.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16632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Вар1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2685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000132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13"/>
          <p:cNvSpPr txBox="1">
            <a:spLocks/>
          </p:cNvSpPr>
          <p:nvPr/>
        </p:nvSpPr>
        <p:spPr>
          <a:xfrm>
            <a:off x="755576" y="1124744"/>
            <a:ext cx="7918648" cy="5184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Воспитание патриотических, духовно -нравственных качеств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социальных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ценностей у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дошкольного возраста; формирование и развитие чувств уважения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пожилым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людям, чувства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гордости за подвиг народа в Великой Отечественной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войне и осознание благодарности 				ветеранам войны.</a:t>
            </a:r>
            <a:endParaRPr lang="ru-RU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16632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Вар2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4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16227"/>
            <a:ext cx="7772400" cy="1000133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280920" cy="3168352"/>
          </a:xfrm>
        </p:spPr>
        <p:txBody>
          <a:bodyPr>
            <a:noAutofit/>
          </a:bodyPr>
          <a:lstStyle/>
          <a:p>
            <a:pPr marL="144000" lvl="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Донести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детей мысль о том, как тяжело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приходилось защитникам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русской земли и простым людям в те суровые военные годы.</a:t>
            </a:r>
          </a:p>
          <a:p>
            <a:pPr marL="144000" lvl="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Сообщить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элементарные сведения о Великой Отечественной Войне.</a:t>
            </a:r>
          </a:p>
          <a:p>
            <a:pPr marL="144000" lvl="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Расширение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знаний о защитниках отечества, о функциях армии.</a:t>
            </a:r>
          </a:p>
          <a:p>
            <a:pPr marL="144000" lvl="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 детей, обогащать, словарный запас, через песни, стихотворения, монологи, диалоги о войне.</a:t>
            </a:r>
          </a:p>
          <a:p>
            <a:pPr marL="144000" lvl="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чувство гордости за Родину, за наш народ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4252" y="4152562"/>
            <a:ext cx="7274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трепетное уважение к героическому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    прошлому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народа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4797152"/>
            <a:ext cx="61206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гордость и уважение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ветеранам        	Великой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8344"/>
            <a:ext cx="9144000" cy="714372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3240360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0"/>
              </a:spcBef>
              <a:spcAft>
                <a:spcPts val="8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Вид проекта: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информационно-творческий.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Срок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21.04.17; 28.04.17; 05.05.17; 06.05.2017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Участники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обучающиеся объединения «Наш город» 5-6 лет (группа № 4)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педагог ДО.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реализации проекта: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беседы, развитие речи, творческая деятельность, дидактические игры, музыкальные композиции, рассматривание иллюстраций военного времени.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реализации проекта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3979510"/>
            <a:ext cx="403244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80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Подготовительный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>
              <a:spcAft>
                <a:spcPts val="80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Основной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>
              <a:spcAft>
                <a:spcPts val="80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Заключительный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733</Words>
  <Application>Microsoft Office PowerPoint</Application>
  <PresentationFormat>Экран (4:3)</PresentationFormat>
  <Paragraphs>86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AngsanaUPC</vt:lpstr>
      <vt:lpstr>Arial</vt:lpstr>
      <vt:lpstr>Calibri</vt:lpstr>
      <vt:lpstr>Century Gothic</vt:lpstr>
      <vt:lpstr>Times New Roman</vt:lpstr>
      <vt:lpstr>Wingdings</vt:lpstr>
      <vt:lpstr>Тема Office</vt:lpstr>
      <vt:lpstr> КРАТКОСРОЧНЫЙ ПРОЕКТ  ПО ПАТРИОТИЧЕСКОМУ  ВОСПИТАНИЮ  «ВЗРОСЛЫМ И ДЕТЯМ НУЖЕН МИР НА ВСЕЙ ПЛАНЕТЕ»</vt:lpstr>
      <vt:lpstr>Презентация PowerPoint</vt:lpstr>
      <vt:lpstr>Презентация PowerPoint</vt:lpstr>
      <vt:lpstr>Презентация PowerPoint</vt:lpstr>
      <vt:lpstr>Актуальность: </vt:lpstr>
      <vt:lpstr>Цель:</vt:lpstr>
      <vt:lpstr>Цель:</vt:lpstr>
      <vt:lpstr>Задачи:</vt:lpstr>
      <vt:lpstr>Вид проекта: информационно-творческий. Срок проекта: краткосрочный  (21.04.17; 28.04.17; 05.05.17; 06.05.2017). Участники проекта: обучающиеся объединения «Наш город» 5-6 лет (группа № 4), педагог ДО. Формы и методы реализации проекта: беседы, развитие речи, творческая деятельность, дидактические игры, музыкальные композиции, рассматривание иллюстраций военного времени.  Этапы реализации проекта:</vt:lpstr>
      <vt:lpstr>Презентация PowerPoint</vt:lpstr>
      <vt:lpstr>ПОДГОТОВИТЕЛЬНЫЙ ЭТАП</vt:lpstr>
      <vt:lpstr>Презентация PowerPoint</vt:lpstr>
      <vt:lpstr>Презентация PowerPoint</vt:lpstr>
      <vt:lpstr>Заключение. 1 РЕЗУЛЬТАТЫ ПРОЕКТА</vt:lpstr>
      <vt:lpstr>Приложения к проекту</vt:lpstr>
      <vt:lpstr>Рисование «…»</vt:lpstr>
      <vt:lpstr>«В черном море корабли»</vt:lpstr>
      <vt:lpstr>Коллективная работа</vt:lpstr>
      <vt:lpstr>Презентация PowerPoint</vt:lpstr>
      <vt:lpstr>Коллективная работа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Лизавета</cp:lastModifiedBy>
  <cp:revision>69</cp:revision>
  <dcterms:created xsi:type="dcterms:W3CDTF">2016-02-15T17:35:35Z</dcterms:created>
  <dcterms:modified xsi:type="dcterms:W3CDTF">2017-05-15T03:41:13Z</dcterms:modified>
</cp:coreProperties>
</file>