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84" r:id="rId5"/>
    <p:sldId id="266" r:id="rId6"/>
    <p:sldId id="270" r:id="rId7"/>
    <p:sldId id="272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5A3F-EEE5-4C62-A3F6-818A03B13F1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00307"/>
            <a:ext cx="9144000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Зимние виды спорта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flipH="1" flipV="1">
            <a:off x="9143999" y="6812280"/>
            <a:ext cx="45719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иатлон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00174"/>
            <a:ext cx="41148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Биатлон</a:t>
            </a:r>
            <a:r>
              <a:rPr lang="ru-RU" dirty="0" smtClean="0"/>
              <a:t>- </a:t>
            </a:r>
            <a:r>
              <a:rPr lang="ru-RU" sz="2800" dirty="0" smtClean="0"/>
              <a:t>зимний</a:t>
            </a:r>
            <a:r>
              <a:rPr lang="ru-RU" sz="2800" dirty="0"/>
              <a:t> </a:t>
            </a:r>
            <a:r>
              <a:rPr lang="ru-RU" sz="2800" dirty="0" smtClean="0"/>
              <a:t>олимпийский вид спорта</a:t>
            </a:r>
            <a:r>
              <a:rPr lang="ru-RU" dirty="0" smtClean="0"/>
              <a:t>, сочетающий </a:t>
            </a:r>
            <a:r>
              <a:rPr lang="ru-RU" dirty="0"/>
              <a:t>лыжную гонку со стрельбой из винтовки. </a:t>
            </a:r>
          </a:p>
        </p:txBody>
      </p:sp>
      <p:pic>
        <p:nvPicPr>
          <p:cNvPr id="4" name="Рисунок 3" descr="biatl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435771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Сноуборд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600200"/>
            <a:ext cx="361473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Сноуборд</a:t>
            </a:r>
            <a:r>
              <a:rPr lang="ru-RU" dirty="0" smtClean="0"/>
              <a:t>- олимпийский вид спорта, </a:t>
            </a:r>
            <a:r>
              <a:rPr lang="ru-RU" dirty="0"/>
              <a:t>заключающийся в спуске с заснеженных </a:t>
            </a:r>
            <a:r>
              <a:rPr lang="ru-RU" dirty="0" smtClean="0"/>
              <a:t>      склонов</a:t>
            </a:r>
            <a:r>
              <a:rPr lang="ru-RU" dirty="0"/>
              <a:t> и гор на специальном снаряде — </a:t>
            </a:r>
            <a:r>
              <a:rPr lang="ru-RU" dirty="0" smtClean="0"/>
              <a:t>сноуборде.</a:t>
            </a:r>
            <a:endParaRPr lang="ru-RU" dirty="0"/>
          </a:p>
        </p:txBody>
      </p:sp>
      <p:pic>
        <p:nvPicPr>
          <p:cNvPr id="4" name="Рисунок 3" descr="Shakedown_2008_Figur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4500626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walls.ru-178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548680"/>
            <a:ext cx="8568952" cy="557748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Фигурное катание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Фигурное катание</a:t>
            </a:r>
            <a:r>
              <a:rPr lang="ru-RU" dirty="0"/>
              <a:t> — </a:t>
            </a:r>
            <a:r>
              <a:rPr lang="ru-RU" dirty="0" smtClean="0"/>
              <a:t>конькобежный</a:t>
            </a:r>
            <a:r>
              <a:rPr lang="ru-RU" dirty="0"/>
              <a:t> </a:t>
            </a:r>
            <a:r>
              <a:rPr lang="ru-RU" dirty="0" smtClean="0"/>
              <a:t>вид спорта, </a:t>
            </a:r>
            <a:r>
              <a:rPr lang="ru-RU" dirty="0"/>
              <a:t>относится </a:t>
            </a:r>
            <a:r>
              <a:rPr lang="ru-RU" dirty="0" smtClean="0"/>
              <a:t>к сложнокоординационным видам спорта. </a:t>
            </a:r>
            <a:r>
              <a:rPr lang="ru-RU" dirty="0"/>
              <a:t>Основная идея заключается в передвижении спортсмена или пары спортсменов на </a:t>
            </a:r>
            <a:r>
              <a:rPr lang="ru-RU" dirty="0" smtClean="0"/>
              <a:t>коньках</a:t>
            </a:r>
            <a:r>
              <a:rPr lang="ru-RU" dirty="0"/>
              <a:t> по </a:t>
            </a:r>
            <a:r>
              <a:rPr lang="ru-RU" dirty="0" smtClean="0"/>
              <a:t>льду с </a:t>
            </a:r>
            <a:r>
              <a:rPr lang="ru-RU" dirty="0"/>
              <a:t>переменами направления скольжения и выполнением дополнительных элементов </a:t>
            </a:r>
            <a:r>
              <a:rPr lang="ru-RU" dirty="0" smtClean="0"/>
              <a:t>под</a:t>
            </a:r>
            <a:r>
              <a:rPr lang="ru-RU" dirty="0"/>
              <a:t> </a:t>
            </a:r>
            <a:r>
              <a:rPr lang="ru-RU" dirty="0" smtClean="0"/>
              <a:t>музыку.</a:t>
            </a:r>
            <a:endParaRPr lang="ru-RU" dirty="0"/>
          </a:p>
        </p:txBody>
      </p:sp>
      <p:pic>
        <p:nvPicPr>
          <p:cNvPr id="4" name="Рисунок 3" descr="DomninaShabalin_CP_EC200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571612"/>
            <a:ext cx="3429024" cy="4710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Хоккей с шайбой</a:t>
            </a:r>
            <a:endParaRPr lang="ru-RU" dirty="0"/>
          </a:p>
        </p:txBody>
      </p:sp>
      <p:pic>
        <p:nvPicPr>
          <p:cNvPr id="4" name="Содержимое 3" descr="9B928E80-19C6-425B-BD5B-07F4950D62F4_mw1024_n_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412776"/>
            <a:ext cx="4666465" cy="4525963"/>
          </a:xfrm>
        </p:spPr>
      </p:pic>
      <p:sp>
        <p:nvSpPr>
          <p:cNvPr id="6" name="TextBox 5"/>
          <p:cNvSpPr txBox="1"/>
          <p:nvPr/>
        </p:nvSpPr>
        <p:spPr>
          <a:xfrm>
            <a:off x="179512" y="1340768"/>
            <a:ext cx="36724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Хоккей с шайбой</a:t>
            </a:r>
            <a:r>
              <a:rPr lang="ru-RU" sz="2000" b="1" dirty="0" smtClean="0">
                <a:solidFill>
                  <a:schemeClr val="bg1"/>
                </a:solidFill>
              </a:rPr>
              <a:t> — это спортивная командная игра на льду, целью в которой является забросить шайбу в ворота соперника большее число раз, чем это сделает команда соперника в установленное время. Шайбу передают от игрока к игроку по ледяному корту специальными хоккейными клюшками.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скелетон</a:t>
            </a:r>
            <a:endParaRPr lang="ru-RU" dirty="0"/>
          </a:p>
        </p:txBody>
      </p:sp>
      <p:pic>
        <p:nvPicPr>
          <p:cNvPr id="4" name="Содержимое 3" descr="imag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600200"/>
            <a:ext cx="5328592" cy="4525963"/>
          </a:xfrm>
        </p:spPr>
      </p:pic>
      <p:sp>
        <p:nvSpPr>
          <p:cNvPr id="5" name="TextBox 4"/>
          <p:cNvSpPr txBox="1"/>
          <p:nvPr/>
        </p:nvSpPr>
        <p:spPr>
          <a:xfrm>
            <a:off x="107504" y="1556792"/>
            <a:ext cx="30963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келетон</a:t>
            </a:r>
            <a:r>
              <a:rPr lang="ru-RU" sz="2400" dirty="0" smtClean="0">
                <a:solidFill>
                  <a:schemeClr val="bg1"/>
                </a:solidFill>
              </a:rPr>
              <a:t> - зимний вид спорта, представляющий собой спуск по ледяной трассе на </a:t>
            </a:r>
            <a:r>
              <a:rPr lang="ru-RU" sz="2400" dirty="0" err="1" smtClean="0">
                <a:solidFill>
                  <a:schemeClr val="bg1"/>
                </a:solidFill>
              </a:rPr>
              <a:t>двухполозных</a:t>
            </a:r>
            <a:r>
              <a:rPr lang="ru-RU" sz="2400" dirty="0" smtClean="0">
                <a:solidFill>
                  <a:schemeClr val="bg1"/>
                </a:solidFill>
              </a:rPr>
              <a:t> санях 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на укрепленной раме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424936" cy="59766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31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Биатлон</vt:lpstr>
      <vt:lpstr>Сноуборд </vt:lpstr>
      <vt:lpstr>Слайд 4</vt:lpstr>
      <vt:lpstr>Фигурное катание </vt:lpstr>
      <vt:lpstr>Хоккей с шайбой</vt:lpstr>
      <vt:lpstr>скелетон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</cp:lastModifiedBy>
  <cp:revision>66</cp:revision>
  <dcterms:created xsi:type="dcterms:W3CDTF">2013-12-14T03:21:55Z</dcterms:created>
  <dcterms:modified xsi:type="dcterms:W3CDTF">2017-05-19T07:58:52Z</dcterms:modified>
</cp:coreProperties>
</file>