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av" ContentType="audio/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61" r:id="rId2"/>
    <p:sldId id="273" r:id="rId3"/>
    <p:sldId id="262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4" r:id="rId14"/>
  </p:sldIdLst>
  <p:sldSz cx="9144000" cy="6858000" type="screen4x3"/>
  <p:notesSz cx="6858000" cy="9144000"/>
  <p:embeddedFontLst>
    <p:embeddedFont>
      <p:font typeface="Monotype Corsiva" panose="03010101010201010101" pitchFamily="66" charset="0"/>
      <p:italic r:id="rId15"/>
    </p:embeddedFont>
    <p:embeddedFont>
      <p:font typeface="Malgun Gothic" panose="020B0503020000020004" pitchFamily="34" charset="-127"/>
      <p:regular r:id="rId16"/>
      <p:bold r:id="rId17"/>
    </p:embeddedFont>
    <p:embeddedFont>
      <p:font typeface="Calibri" panose="020F0502020204030204" pitchFamily="34" charset="0"/>
      <p:regular r:id="rId18"/>
      <p:bold r:id="rId19"/>
      <p:italic r:id="rId20"/>
      <p:boldItalic r:id="rId21"/>
    </p:embeddedFont>
  </p:embeddedFont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FF33CC"/>
    <a:srgbClr val="FF99CC"/>
    <a:srgbClr val="FF669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C4FF4-6EE1-4A76-9B8F-B2F594D6C874}" type="datetimeFigureOut">
              <a:rPr lang="ru-RU"/>
              <a:pPr>
                <a:defRPr/>
              </a:pPr>
              <a:t>19.05.2017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7A747-1B53-4B3F-B8D2-D8AB0E1281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BD201-5F9C-4593-BEFD-74C971F0B552}" type="datetimeFigureOut">
              <a:rPr lang="ru-RU"/>
              <a:pPr>
                <a:defRPr/>
              </a:pPr>
              <a:t>19.05.2017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22E6F0-797A-404D-B2F0-96032D2C16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A3035-02C7-4538-A480-C6887B19F5A6}" type="datetimeFigureOut">
              <a:rPr lang="ru-RU"/>
              <a:pPr>
                <a:defRPr/>
              </a:pPr>
              <a:t>19.05.2017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18664C-3B03-4311-A452-8E87A1DF2E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52DDE1-E9F2-4B50-AB95-1A36B28481DE}" type="datetimeFigureOut">
              <a:rPr lang="ru-RU"/>
              <a:pPr>
                <a:defRPr/>
              </a:pPr>
              <a:t>19.05.2017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87BA6C-DE82-4922-A007-5CB817EE4E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11FA9-72D4-4D0D-AA04-5200C8F96D1C}" type="datetimeFigureOut">
              <a:rPr lang="ru-RU"/>
              <a:pPr>
                <a:defRPr/>
              </a:pPr>
              <a:t>19.05.2017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BFCBB-F7D8-4AD9-B5F9-93687358CA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AA105-3B9A-485F-A7BD-B3B1C1BFF994}" type="datetimeFigureOut">
              <a:rPr lang="ru-RU"/>
              <a:pPr>
                <a:defRPr/>
              </a:pPr>
              <a:t>19.05.2017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217202-91A5-4841-8837-12B3422A9C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03E727-7E97-4B76-A273-97C117DFD6DE}" type="datetimeFigureOut">
              <a:rPr lang="ru-RU"/>
              <a:pPr>
                <a:defRPr/>
              </a:pPr>
              <a:t>19.05.2017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F140D1-42AB-456C-B3EB-2E58162D29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FDA9A-A9AF-4522-BA4E-959710ABA8F2}" type="datetimeFigureOut">
              <a:rPr lang="ru-RU"/>
              <a:pPr>
                <a:defRPr/>
              </a:pPr>
              <a:t>19.05.2017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4C3DF-49FF-4AA4-A1AB-8615103FAE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1C31E6-6AC6-4E62-806B-D0CB1E8C6262}" type="datetimeFigureOut">
              <a:rPr lang="ru-RU"/>
              <a:pPr>
                <a:defRPr/>
              </a:pPr>
              <a:t>19.05.2017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0E188-B191-46AC-99B7-5113417AE6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E59BE0-226E-4980-AAF5-F1A9DF7C7AE8}" type="datetimeFigureOut">
              <a:rPr lang="ru-RU"/>
              <a:pPr>
                <a:defRPr/>
              </a:pPr>
              <a:t>19.05.2017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D8319C-EFFD-43A6-A723-9E31BBA50F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4FB44-2B3A-4EA5-B708-4FEB9F41BBF1}" type="datetimeFigureOut">
              <a:rPr lang="ru-RU"/>
              <a:pPr>
                <a:defRPr/>
              </a:pPr>
              <a:t>19.05.2017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51498-F984-481A-8E8C-4DDFA9BC91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/>
          <p:cNvSpPr/>
          <p:nvPr userDrawn="1"/>
        </p:nvSpPr>
        <p:spPr>
          <a:xfrm>
            <a:off x="142844" y="142852"/>
            <a:ext cx="8858312" cy="6572296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Блок-схема: документ 19"/>
          <p:cNvSpPr/>
          <p:nvPr userDrawn="1"/>
        </p:nvSpPr>
        <p:spPr>
          <a:xfrm rot="5400000" flipH="1">
            <a:off x="4770544" y="2438368"/>
            <a:ext cx="6572297" cy="1928826"/>
          </a:xfrm>
          <a:prstGeom prst="flowChartDocument">
            <a:avLst/>
          </a:prstGeom>
          <a:gradFill flip="none" rotWithShape="1">
            <a:gsLst>
              <a:gs pos="0">
                <a:srgbClr val="FC9FCB"/>
              </a:gs>
              <a:gs pos="13000">
                <a:srgbClr val="F8B049"/>
              </a:gs>
              <a:gs pos="21001">
                <a:srgbClr val="F8B049"/>
              </a:gs>
              <a:gs pos="63000">
                <a:srgbClr val="FEE7F2"/>
              </a:gs>
              <a:gs pos="67000">
                <a:srgbClr val="F952A0"/>
              </a:gs>
              <a:gs pos="69000">
                <a:srgbClr val="C50849"/>
              </a:gs>
              <a:gs pos="82001">
                <a:srgbClr val="B43E85"/>
              </a:gs>
              <a:gs pos="100000">
                <a:srgbClr val="F8B049"/>
              </a:gs>
            </a:gsLst>
            <a:lin ang="10800000" scaled="0"/>
            <a:tileRect/>
          </a:gra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 descr="0_7b335_d8930acc_M.png"/>
          <p:cNvPicPr>
            <a:picLocks noChangeAspect="1"/>
          </p:cNvPicPr>
          <p:nvPr userDrawn="1"/>
        </p:nvPicPr>
        <p:blipFill>
          <a:blip r:embed="rId13" cstate="email">
            <a:duotone>
              <a:prstClr val="black"/>
              <a:srgbClr val="FFFF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7582842" y="142852"/>
            <a:ext cx="1561158" cy="1571636"/>
          </a:xfrm>
          <a:prstGeom prst="rect">
            <a:avLst/>
          </a:prstGeom>
        </p:spPr>
      </p:pic>
      <p:pic>
        <p:nvPicPr>
          <p:cNvPr id="11" name="Picture 2" descr="http://img-fotki.yandex.ru/get/6836/39663434.62c/0_9bd5a_6d539d84_L"/>
          <p:cNvPicPr>
            <a:picLocks noChangeAspect="1" noChangeArrowheads="1"/>
          </p:cNvPicPr>
          <p:nvPr userDrawn="1"/>
        </p:nvPicPr>
        <p:blipFill>
          <a:blip r:embed="rId14" cstate="email"/>
          <a:srcRect/>
          <a:stretch>
            <a:fillRect/>
          </a:stretch>
        </p:blipFill>
        <p:spPr bwMode="auto">
          <a:xfrm rot="16200000">
            <a:off x="7616035" y="5353517"/>
            <a:ext cx="908720" cy="1812214"/>
          </a:xfrm>
          <a:prstGeom prst="rect">
            <a:avLst/>
          </a:prstGeom>
          <a:noFill/>
        </p:spPr>
      </p:pic>
      <p:pic>
        <p:nvPicPr>
          <p:cNvPr id="17410" name="Picture 2" descr="http://s4.pic4you.ru/y2014/08-13/12216/4543878.png"/>
          <p:cNvPicPr>
            <a:picLocks noChangeAspect="1" noChangeArrowheads="1"/>
          </p:cNvPicPr>
          <p:nvPr userDrawn="1"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7107232" y="2996952"/>
            <a:ext cx="2036768" cy="3672408"/>
          </a:xfrm>
          <a:prstGeom prst="rect">
            <a:avLst/>
          </a:prstGeom>
          <a:noFill/>
        </p:spPr>
      </p:pic>
      <p:sp>
        <p:nvSpPr>
          <p:cNvPr id="8" name="Rectangle 1"/>
          <p:cNvSpPr>
            <a:spLocks noChangeArrowheads="1"/>
          </p:cNvSpPr>
          <p:nvPr userDrawn="1"/>
        </p:nvSpPr>
        <p:spPr bwMode="auto">
          <a:xfrm>
            <a:off x="107504" y="6507342"/>
            <a:ext cx="139333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rgbClr val="FF99CC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© Фокина Лидия Петровна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FF99CC"/>
              </a:solidFill>
              <a:effectLst/>
              <a:latin typeface="+mn-lt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15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3.png"/><Relationship Id="rId5" Type="http://schemas.openxmlformats.org/officeDocument/2006/relationships/image" Target="../media/image9.png"/><Relationship Id="rId15" Type="http://schemas.openxmlformats.org/officeDocument/2006/relationships/audio" Target="../media/audio2.wav"/><Relationship Id="rId10" Type="http://schemas.microsoft.com/office/2007/relationships/hdphoto" Target="../media/hdphoto2.wdp"/><Relationship Id="rId4" Type="http://schemas.openxmlformats.org/officeDocument/2006/relationships/image" Target="../media/image8.png"/><Relationship Id="rId9" Type="http://schemas.openxmlformats.org/officeDocument/2006/relationships/image" Target="../media/image12.png"/><Relationship Id="rId14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15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3.png"/><Relationship Id="rId5" Type="http://schemas.openxmlformats.org/officeDocument/2006/relationships/image" Target="../media/image9.png"/><Relationship Id="rId15" Type="http://schemas.openxmlformats.org/officeDocument/2006/relationships/audio" Target="../media/audio2.wav"/><Relationship Id="rId10" Type="http://schemas.microsoft.com/office/2007/relationships/hdphoto" Target="../media/hdphoto2.wdp"/><Relationship Id="rId4" Type="http://schemas.openxmlformats.org/officeDocument/2006/relationships/image" Target="../media/image8.png"/><Relationship Id="rId9" Type="http://schemas.openxmlformats.org/officeDocument/2006/relationships/image" Target="../media/image12.png"/><Relationship Id="rId14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15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3.png"/><Relationship Id="rId5" Type="http://schemas.openxmlformats.org/officeDocument/2006/relationships/image" Target="../media/image9.png"/><Relationship Id="rId15" Type="http://schemas.openxmlformats.org/officeDocument/2006/relationships/audio" Target="../media/audio2.wav"/><Relationship Id="rId10" Type="http://schemas.microsoft.com/office/2007/relationships/hdphoto" Target="../media/hdphoto2.wdp"/><Relationship Id="rId4" Type="http://schemas.openxmlformats.org/officeDocument/2006/relationships/image" Target="../media/image8.png"/><Relationship Id="rId9" Type="http://schemas.openxmlformats.org/officeDocument/2006/relationships/image" Target="../media/image12.png"/><Relationship Id="rId14" Type="http://schemas.openxmlformats.org/officeDocument/2006/relationships/audio" Target="../media/audio1.wav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15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3.png"/><Relationship Id="rId5" Type="http://schemas.openxmlformats.org/officeDocument/2006/relationships/image" Target="../media/image9.png"/><Relationship Id="rId15" Type="http://schemas.openxmlformats.org/officeDocument/2006/relationships/audio" Target="../media/audio2.wav"/><Relationship Id="rId10" Type="http://schemas.microsoft.com/office/2007/relationships/hdphoto" Target="../media/hdphoto2.wdp"/><Relationship Id="rId4" Type="http://schemas.openxmlformats.org/officeDocument/2006/relationships/image" Target="../media/image8.png"/><Relationship Id="rId9" Type="http://schemas.openxmlformats.org/officeDocument/2006/relationships/image" Target="../media/image12.png"/><Relationship Id="rId14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15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3.png"/><Relationship Id="rId5" Type="http://schemas.openxmlformats.org/officeDocument/2006/relationships/image" Target="../media/image9.png"/><Relationship Id="rId15" Type="http://schemas.openxmlformats.org/officeDocument/2006/relationships/audio" Target="../media/audio2.wav"/><Relationship Id="rId10" Type="http://schemas.microsoft.com/office/2007/relationships/hdphoto" Target="../media/hdphoto2.wdp"/><Relationship Id="rId4" Type="http://schemas.openxmlformats.org/officeDocument/2006/relationships/image" Target="../media/image8.png"/><Relationship Id="rId9" Type="http://schemas.openxmlformats.org/officeDocument/2006/relationships/image" Target="../media/image12.png"/><Relationship Id="rId14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15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3.png"/><Relationship Id="rId5" Type="http://schemas.openxmlformats.org/officeDocument/2006/relationships/image" Target="../media/image9.png"/><Relationship Id="rId15" Type="http://schemas.openxmlformats.org/officeDocument/2006/relationships/audio" Target="../media/audio2.wav"/><Relationship Id="rId10" Type="http://schemas.microsoft.com/office/2007/relationships/hdphoto" Target="../media/hdphoto2.wdp"/><Relationship Id="rId4" Type="http://schemas.openxmlformats.org/officeDocument/2006/relationships/image" Target="../media/image8.png"/><Relationship Id="rId9" Type="http://schemas.openxmlformats.org/officeDocument/2006/relationships/image" Target="../media/image12.png"/><Relationship Id="rId1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15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3.png"/><Relationship Id="rId5" Type="http://schemas.openxmlformats.org/officeDocument/2006/relationships/image" Target="../media/image9.png"/><Relationship Id="rId15" Type="http://schemas.openxmlformats.org/officeDocument/2006/relationships/audio" Target="../media/audio2.wav"/><Relationship Id="rId10" Type="http://schemas.microsoft.com/office/2007/relationships/hdphoto" Target="../media/hdphoto2.wdp"/><Relationship Id="rId4" Type="http://schemas.openxmlformats.org/officeDocument/2006/relationships/image" Target="../media/image8.png"/><Relationship Id="rId9" Type="http://schemas.openxmlformats.org/officeDocument/2006/relationships/image" Target="../media/image12.png"/><Relationship Id="rId14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15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3.png"/><Relationship Id="rId5" Type="http://schemas.openxmlformats.org/officeDocument/2006/relationships/image" Target="../media/image9.png"/><Relationship Id="rId15" Type="http://schemas.openxmlformats.org/officeDocument/2006/relationships/audio" Target="../media/audio2.wav"/><Relationship Id="rId10" Type="http://schemas.microsoft.com/office/2007/relationships/hdphoto" Target="../media/hdphoto2.wdp"/><Relationship Id="rId4" Type="http://schemas.openxmlformats.org/officeDocument/2006/relationships/image" Target="../media/image8.png"/><Relationship Id="rId9" Type="http://schemas.openxmlformats.org/officeDocument/2006/relationships/image" Target="../media/image12.png"/><Relationship Id="rId14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15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3.png"/><Relationship Id="rId5" Type="http://schemas.openxmlformats.org/officeDocument/2006/relationships/image" Target="../media/image9.png"/><Relationship Id="rId15" Type="http://schemas.openxmlformats.org/officeDocument/2006/relationships/audio" Target="../media/audio2.wav"/><Relationship Id="rId10" Type="http://schemas.microsoft.com/office/2007/relationships/hdphoto" Target="../media/hdphoto2.wdp"/><Relationship Id="rId4" Type="http://schemas.openxmlformats.org/officeDocument/2006/relationships/image" Target="../media/image8.png"/><Relationship Id="rId9" Type="http://schemas.openxmlformats.org/officeDocument/2006/relationships/image" Target="../media/image12.png"/><Relationship Id="rId14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15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3.png"/><Relationship Id="rId5" Type="http://schemas.openxmlformats.org/officeDocument/2006/relationships/image" Target="../media/image9.png"/><Relationship Id="rId15" Type="http://schemas.openxmlformats.org/officeDocument/2006/relationships/audio" Target="../media/audio2.wav"/><Relationship Id="rId10" Type="http://schemas.microsoft.com/office/2007/relationships/hdphoto" Target="../media/hdphoto2.wdp"/><Relationship Id="rId4" Type="http://schemas.openxmlformats.org/officeDocument/2006/relationships/image" Target="../media/image8.png"/><Relationship Id="rId9" Type="http://schemas.openxmlformats.org/officeDocument/2006/relationships/image" Target="../media/image12.png"/><Relationship Id="rId1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2357430"/>
            <a:ext cx="664373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6000" b="1" dirty="0">
              <a:ln w="19050">
                <a:solidFill>
                  <a:prstClr val="white"/>
                </a:solidFill>
                <a:prstDash val="solid"/>
              </a:ln>
              <a:solidFill>
                <a:srgbClr val="FF6699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50353" y="5517232"/>
            <a:ext cx="47144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600" dirty="0" smtClean="0">
                <a:solidFill>
                  <a:srgbClr val="C00000"/>
                </a:solidFill>
                <a:latin typeface="+mn-lt"/>
                <a:ea typeface="Malgun Gothic" panose="020B0503020000020004" pitchFamily="34" charset="-127"/>
              </a:rPr>
              <a:t>Учитель  начальных классов МБОУ СОШ № 20 </a:t>
            </a:r>
          </a:p>
          <a:p>
            <a:pPr algn="ctr">
              <a:defRPr/>
            </a:pPr>
            <a:r>
              <a:rPr lang="ru-RU" sz="1600" smtClean="0">
                <a:solidFill>
                  <a:srgbClr val="C00000"/>
                </a:solidFill>
                <a:latin typeface="+mn-lt"/>
                <a:ea typeface="Malgun Gothic" panose="020B0503020000020004" pitchFamily="34" charset="-127"/>
              </a:rPr>
              <a:t>Зубкова Т.И.</a:t>
            </a:r>
            <a:endParaRPr lang="ru-RU" sz="1600" dirty="0">
              <a:solidFill>
                <a:srgbClr val="C00000"/>
              </a:solidFill>
              <a:latin typeface="+mn-lt"/>
              <a:ea typeface="Malgun Gothic" panose="020B0503020000020004" pitchFamily="34" charset="-127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2309370"/>
            <a:ext cx="687856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Тренажёр</a:t>
            </a:r>
            <a:r>
              <a:rPr lang="ru-RU" sz="2400" b="1" dirty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dirty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7200" b="1" dirty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Учимся читать</a:t>
            </a:r>
            <a:br>
              <a:rPr lang="ru-RU" sz="7200" b="1" dirty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b="1" dirty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литературное чтение</a:t>
            </a:r>
            <a:br>
              <a:rPr lang="ru-RU" b="1" dirty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класс</a:t>
            </a:r>
            <a:br>
              <a:rPr lang="ru-RU" b="1" dirty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УМК любой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7" name="Picture 2" descr="http://img-fotki.yandex.ru/get/5105/200418627.4/0_1062a4_b5b8d1a9_L.pn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5646245"/>
            <a:ext cx="728853" cy="560593"/>
          </a:xfrm>
          <a:prstGeom prst="rect">
            <a:avLst/>
          </a:prstGeom>
          <a:noFill/>
        </p:spPr>
      </p:pic>
      <p:pic>
        <p:nvPicPr>
          <p:cNvPr id="8" name="Picture 8" descr="http://img-fotki.yandex.ru/get/9068/16969765.1b8/0_87bd9_13bca51d_M.pn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8420" y="5547477"/>
            <a:ext cx="806519" cy="758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4.pic4you.ru/y2014/07-14/24687/4494110-thum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586" y="1844824"/>
            <a:ext cx="1080120" cy="1088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mg-fotki.yandex.ru/get/5624/47407354.bde/0_1202de_40eb3324_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030007"/>
            <a:ext cx="9715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img-fotki.yandex.ru/get/6114/47407354.687/0_e019c_5f5d111b_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847503"/>
            <a:ext cx="1141090" cy="1286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photostock.su/th_50567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175" y="3429000"/>
            <a:ext cx="12192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boombob.ru/img/picture/May/14/8cda80ad06c98e65797646e485607fc0/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7367" y="3573016"/>
            <a:ext cx="1362585" cy="1059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://ok-t.ru/studopedianame/baza3/186761277848.files/image002.png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9614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9482" y="1770449"/>
            <a:ext cx="1440160" cy="1361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http://allforchildren.ru/pictures/car_s/car10.gif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839" y="5466518"/>
            <a:ext cx="1899872" cy="1038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http://img-fotki.yandex.ru/get/5314/102699435.4b9/0_77f60_bb2193e1_M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7414" y="3727157"/>
            <a:ext cx="1256388" cy="1118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https://img-fotki.yandex.ru/get/17848/317423245.1a/0_10cc42_f42b24e8_XL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985" y="5410284"/>
            <a:ext cx="1214792" cy="1094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" name="Picture 30" descr="http://img-fotki.yandex.ru/get/4404/valenta-mog.84/0_64df2_b9193647_L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527" y="5063890"/>
            <a:ext cx="856088" cy="1441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hlinkClick r:id="" action="ppaction://noaction">
              <a:snd r:embed="rId14" name="Ой-ой-ой.wav"/>
            </a:hlinkClick>
          </p:cNvPr>
          <p:cNvSpPr/>
          <p:nvPr/>
        </p:nvSpPr>
        <p:spPr>
          <a:xfrm>
            <a:off x="251520" y="1484784"/>
            <a:ext cx="6696744" cy="511256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71600" y="260648"/>
            <a:ext cx="5760640" cy="100811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C00000"/>
                </a:solidFill>
              </a:rPr>
              <a:t>уточка</a:t>
            </a:r>
            <a:endParaRPr lang="ru-RU" sz="80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>
            <a:hlinkClick r:id="" action="ppaction://noaction">
              <a:snd r:embed="rId15" name="Умница.wav"/>
            </a:hlinkClick>
          </p:cNvPr>
          <p:cNvSpPr/>
          <p:nvPr/>
        </p:nvSpPr>
        <p:spPr>
          <a:xfrm>
            <a:off x="4554907" y="3638178"/>
            <a:ext cx="1564201" cy="129614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388424" y="6309320"/>
            <a:ext cx="576064" cy="360040"/>
          </a:xfrm>
          <a:prstGeom prst="actionButtonForwardNex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8839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4.pic4you.ru/y2014/07-14/24687/4494110-thum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586" y="1844824"/>
            <a:ext cx="1080120" cy="1088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mg-fotki.yandex.ru/get/5624/47407354.bde/0_1202de_40eb3324_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030007"/>
            <a:ext cx="9715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img-fotki.yandex.ru/get/6114/47407354.687/0_e019c_5f5d111b_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847503"/>
            <a:ext cx="1141090" cy="1286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photostock.su/th_50567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175" y="3429000"/>
            <a:ext cx="12192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boombob.ru/img/picture/May/14/8cda80ad06c98e65797646e485607fc0/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7367" y="3573016"/>
            <a:ext cx="1362585" cy="1059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://ok-t.ru/studopedianame/baza3/186761277848.files/image002.png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9614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9482" y="1770449"/>
            <a:ext cx="1440160" cy="1361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http://allforchildren.ru/pictures/car_s/car10.gif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839" y="5466518"/>
            <a:ext cx="1899872" cy="1038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http://img-fotki.yandex.ru/get/5314/102699435.4b9/0_77f60_bb2193e1_M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7414" y="3727157"/>
            <a:ext cx="1256388" cy="1118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https://img-fotki.yandex.ru/get/17848/317423245.1a/0_10cc42_f42b24e8_XL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985" y="5410284"/>
            <a:ext cx="1214792" cy="1094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" name="Picture 30" descr="http://img-fotki.yandex.ru/get/4404/valenta-mog.84/0_64df2_b9193647_L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527" y="5063890"/>
            <a:ext cx="856088" cy="1441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hlinkClick r:id="" action="ppaction://noaction">
              <a:snd r:embed="rId14" name="Ой-ой-ой.wav"/>
            </a:hlinkClick>
          </p:cNvPr>
          <p:cNvSpPr/>
          <p:nvPr/>
        </p:nvSpPr>
        <p:spPr>
          <a:xfrm>
            <a:off x="251520" y="1484784"/>
            <a:ext cx="6696744" cy="511256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71600" y="260648"/>
            <a:ext cx="5760640" cy="100811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C00000"/>
                </a:solidFill>
              </a:rPr>
              <a:t>мишка</a:t>
            </a:r>
            <a:endParaRPr lang="ru-RU" sz="80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>
            <a:hlinkClick r:id="" action="ppaction://noaction">
              <a:snd r:embed="rId15" name="Умница.wav"/>
            </a:hlinkClick>
          </p:cNvPr>
          <p:cNvSpPr/>
          <p:nvPr/>
        </p:nvSpPr>
        <p:spPr>
          <a:xfrm>
            <a:off x="2744994" y="1770449"/>
            <a:ext cx="1564201" cy="137319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388424" y="6309320"/>
            <a:ext cx="576064" cy="360040"/>
          </a:xfrm>
          <a:prstGeom prst="actionButtonForwardNex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930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4.pic4you.ru/y2014/07-14/24687/4494110-thum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586" y="1844824"/>
            <a:ext cx="1080120" cy="1088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mg-fotki.yandex.ru/get/5624/47407354.bde/0_1202de_40eb3324_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030007"/>
            <a:ext cx="9715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img-fotki.yandex.ru/get/6114/47407354.687/0_e019c_5f5d111b_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847503"/>
            <a:ext cx="1141090" cy="1286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photostock.su/th_50567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175" y="3429000"/>
            <a:ext cx="12192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boombob.ru/img/picture/May/14/8cda80ad06c98e65797646e485607fc0/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7367" y="3573016"/>
            <a:ext cx="1362585" cy="1059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://ok-t.ru/studopedianame/baza3/186761277848.files/image002.png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9614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9482" y="1770449"/>
            <a:ext cx="1440160" cy="1361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http://allforchildren.ru/pictures/car_s/car10.gif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839" y="5466518"/>
            <a:ext cx="1899872" cy="1038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http://img-fotki.yandex.ru/get/5314/102699435.4b9/0_77f60_bb2193e1_M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7414" y="3727157"/>
            <a:ext cx="1256388" cy="1118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https://img-fotki.yandex.ru/get/17848/317423245.1a/0_10cc42_f42b24e8_XL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985" y="5410284"/>
            <a:ext cx="1214792" cy="1094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" name="Picture 30" descr="http://img-fotki.yandex.ru/get/4404/valenta-mog.84/0_64df2_b9193647_L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527" y="5063890"/>
            <a:ext cx="856088" cy="1441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hlinkClick r:id="" action="ppaction://noaction">
              <a:snd r:embed="rId14" name="Ой-ой-ой.wav"/>
            </a:hlinkClick>
          </p:cNvPr>
          <p:cNvSpPr/>
          <p:nvPr/>
        </p:nvSpPr>
        <p:spPr>
          <a:xfrm>
            <a:off x="251520" y="1484784"/>
            <a:ext cx="6696744" cy="511256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71600" y="260648"/>
            <a:ext cx="5760640" cy="100811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C00000"/>
                </a:solidFill>
              </a:rPr>
              <a:t>матрёшка</a:t>
            </a:r>
            <a:endParaRPr lang="ru-RU" sz="80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>
            <a:hlinkClick r:id="" action="ppaction://noaction">
              <a:snd r:embed="rId15" name="Умница.wav"/>
            </a:hlinkClick>
          </p:cNvPr>
          <p:cNvSpPr/>
          <p:nvPr/>
        </p:nvSpPr>
        <p:spPr>
          <a:xfrm>
            <a:off x="2627785" y="4845342"/>
            <a:ext cx="1296144" cy="175201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388424" y="6309320"/>
            <a:ext cx="576064" cy="360040"/>
          </a:xfrm>
          <a:prstGeom prst="actionButtonForwardNex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090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 flipH="1">
            <a:off x="311140" y="476672"/>
            <a:ext cx="7776864" cy="2952328"/>
          </a:xfrm>
          <a:prstGeom prst="cloudCallou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Молодец!</a:t>
            </a:r>
          </a:p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Ты хорошо читаешь.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4" name="Умножение 3">
            <a:hlinkClick r:id="" action="ppaction://hlinkshowjump?jump=endshow"/>
          </p:cNvPr>
          <p:cNvSpPr/>
          <p:nvPr/>
        </p:nvSpPr>
        <p:spPr>
          <a:xfrm>
            <a:off x="8532440" y="6237312"/>
            <a:ext cx="540000" cy="540000"/>
          </a:xfrm>
          <a:prstGeom prst="mathMultiply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2126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 flipH="1">
            <a:off x="311140" y="476672"/>
            <a:ext cx="7776864" cy="2952328"/>
          </a:xfrm>
          <a:prstGeom prst="cloudCallou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Дорогой друг!</a:t>
            </a:r>
          </a:p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Прочитай слово и подбери к нему соответствующую карточку. 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819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4.pic4you.ru/y2014/07-14/24687/4494110-thum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586" y="1844824"/>
            <a:ext cx="1080120" cy="1088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mg-fotki.yandex.ru/get/5624/47407354.bde/0_1202de_40eb3324_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030007"/>
            <a:ext cx="9715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img-fotki.yandex.ru/get/6114/47407354.687/0_e019c_5f5d111b_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847503"/>
            <a:ext cx="1141090" cy="1286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photostock.su/th_50567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175" y="3429000"/>
            <a:ext cx="12192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boombob.ru/img/picture/May/14/8cda80ad06c98e65797646e485607fc0/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7367" y="3573016"/>
            <a:ext cx="1362585" cy="1059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://ok-t.ru/studopedianame/baza3/186761277848.files/image002.png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9614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9482" y="1770449"/>
            <a:ext cx="1440160" cy="1361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http://allforchildren.ru/pictures/car_s/car10.gif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839" y="5466518"/>
            <a:ext cx="1899872" cy="1038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http://img-fotki.yandex.ru/get/5314/102699435.4b9/0_77f60_bb2193e1_M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7414" y="3727157"/>
            <a:ext cx="1256388" cy="1118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https://img-fotki.yandex.ru/get/17848/317423245.1a/0_10cc42_f42b24e8_XL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985" y="5410284"/>
            <a:ext cx="1214792" cy="1094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" name="Picture 30" descr="http://img-fotki.yandex.ru/get/4404/valenta-mog.84/0_64df2_b9193647_L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527" y="5063890"/>
            <a:ext cx="856088" cy="1441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hlinkClick r:id="" action="ppaction://noaction">
              <a:snd r:embed="rId14" name="Ой-ой-ой.wav"/>
            </a:hlinkClick>
          </p:cNvPr>
          <p:cNvSpPr/>
          <p:nvPr/>
        </p:nvSpPr>
        <p:spPr>
          <a:xfrm>
            <a:off x="251520" y="1484784"/>
            <a:ext cx="6696744" cy="511256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71600" y="260648"/>
            <a:ext cx="5760640" cy="100811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C00000"/>
                </a:solidFill>
              </a:rPr>
              <a:t>кубики</a:t>
            </a:r>
            <a:endParaRPr lang="ru-RU" sz="80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>
            <a:hlinkClick r:id="" action="ppaction://noaction">
              <a:snd r:embed="rId15" name="Умница.wav"/>
            </a:hlinkClick>
          </p:cNvPr>
          <p:cNvSpPr/>
          <p:nvPr/>
        </p:nvSpPr>
        <p:spPr>
          <a:xfrm>
            <a:off x="2627784" y="3429000"/>
            <a:ext cx="1564201" cy="129614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388424" y="6309320"/>
            <a:ext cx="576064" cy="360040"/>
          </a:xfrm>
          <a:prstGeom prst="actionButtonForwardNex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939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4.pic4you.ru/y2014/07-14/24687/4494110-thum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586" y="1844824"/>
            <a:ext cx="1080120" cy="1088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mg-fotki.yandex.ru/get/5624/47407354.bde/0_1202de_40eb3324_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030007"/>
            <a:ext cx="9715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img-fotki.yandex.ru/get/6114/47407354.687/0_e019c_5f5d111b_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847503"/>
            <a:ext cx="1141090" cy="1286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photostock.su/th_50567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175" y="3429000"/>
            <a:ext cx="12192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boombob.ru/img/picture/May/14/8cda80ad06c98e65797646e485607fc0/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7367" y="3573016"/>
            <a:ext cx="1362585" cy="1059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://ok-t.ru/studopedianame/baza3/186761277848.files/image002.png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9614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9482" y="1770449"/>
            <a:ext cx="1440160" cy="1361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http://allforchildren.ru/pictures/car_s/car10.gif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839" y="5466518"/>
            <a:ext cx="1899872" cy="1038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http://img-fotki.yandex.ru/get/5314/102699435.4b9/0_77f60_bb2193e1_M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7414" y="3727157"/>
            <a:ext cx="1256388" cy="1118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https://img-fotki.yandex.ru/get/17848/317423245.1a/0_10cc42_f42b24e8_XL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985" y="5410284"/>
            <a:ext cx="1214792" cy="1094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" name="Picture 30" descr="http://img-fotki.yandex.ru/get/4404/valenta-mog.84/0_64df2_b9193647_L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527" y="5063890"/>
            <a:ext cx="856088" cy="1441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hlinkClick r:id="" action="ppaction://noaction">
              <a:snd r:embed="rId14" name="Ой-ой-ой.wav"/>
            </a:hlinkClick>
          </p:cNvPr>
          <p:cNvSpPr/>
          <p:nvPr/>
        </p:nvSpPr>
        <p:spPr>
          <a:xfrm>
            <a:off x="251520" y="1484784"/>
            <a:ext cx="6696744" cy="511256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71600" y="260648"/>
            <a:ext cx="5760640" cy="100811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C00000"/>
                </a:solidFill>
              </a:rPr>
              <a:t>барабан</a:t>
            </a:r>
            <a:endParaRPr lang="ru-RU" sz="80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>
            <a:hlinkClick r:id="" action="ppaction://noaction">
              <a:snd r:embed="rId15" name="Умница.wav"/>
            </a:hlinkClick>
          </p:cNvPr>
          <p:cNvSpPr/>
          <p:nvPr/>
        </p:nvSpPr>
        <p:spPr>
          <a:xfrm>
            <a:off x="4017280" y="5208972"/>
            <a:ext cx="1564201" cy="129614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388424" y="6309320"/>
            <a:ext cx="576064" cy="360040"/>
          </a:xfrm>
          <a:prstGeom prst="actionButtonForwardNex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878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4.pic4you.ru/y2014/07-14/24687/4494110-thum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586" y="1844824"/>
            <a:ext cx="1080120" cy="1088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mg-fotki.yandex.ru/get/5624/47407354.bde/0_1202de_40eb3324_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030007"/>
            <a:ext cx="9715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img-fotki.yandex.ru/get/6114/47407354.687/0_e019c_5f5d111b_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847503"/>
            <a:ext cx="1141090" cy="1286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photostock.su/th_50567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175" y="3429000"/>
            <a:ext cx="12192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boombob.ru/img/picture/May/14/8cda80ad06c98e65797646e485607fc0/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7367" y="3573016"/>
            <a:ext cx="1362585" cy="1059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://ok-t.ru/studopedianame/baza3/186761277848.files/image002.png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9614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9482" y="1770449"/>
            <a:ext cx="1440160" cy="1361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http://allforchildren.ru/pictures/car_s/car10.gif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839" y="5466518"/>
            <a:ext cx="1899872" cy="1038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http://img-fotki.yandex.ru/get/5314/102699435.4b9/0_77f60_bb2193e1_M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7414" y="3727157"/>
            <a:ext cx="1256388" cy="1118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https://img-fotki.yandex.ru/get/17848/317423245.1a/0_10cc42_f42b24e8_XL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985" y="5410284"/>
            <a:ext cx="1214792" cy="1094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" name="Picture 30" descr="http://img-fotki.yandex.ru/get/4404/valenta-mog.84/0_64df2_b9193647_L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527" y="5063890"/>
            <a:ext cx="856088" cy="1441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hlinkClick r:id="" action="ppaction://noaction">
              <a:snd r:embed="rId14" name="Ой-ой-ой.wav"/>
            </a:hlinkClick>
          </p:cNvPr>
          <p:cNvSpPr/>
          <p:nvPr/>
        </p:nvSpPr>
        <p:spPr>
          <a:xfrm>
            <a:off x="251520" y="1484784"/>
            <a:ext cx="6696744" cy="511256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71600" y="260648"/>
            <a:ext cx="5760640" cy="100811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C00000"/>
                </a:solidFill>
              </a:rPr>
              <a:t>мячик</a:t>
            </a:r>
            <a:endParaRPr lang="ru-RU" sz="80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>
            <a:hlinkClick r:id="" action="ppaction://noaction">
              <a:snd r:embed="rId15" name="Умница.wav"/>
            </a:hlinkClick>
          </p:cNvPr>
          <p:cNvSpPr/>
          <p:nvPr/>
        </p:nvSpPr>
        <p:spPr>
          <a:xfrm>
            <a:off x="680545" y="1737561"/>
            <a:ext cx="1564201" cy="129614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388424" y="6309320"/>
            <a:ext cx="576064" cy="360040"/>
          </a:xfrm>
          <a:prstGeom prst="actionButtonForwardNex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761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4.pic4you.ru/y2014/07-14/24687/4494110-thum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586" y="1844824"/>
            <a:ext cx="1080120" cy="1088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mg-fotki.yandex.ru/get/5624/47407354.bde/0_1202de_40eb3324_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030007"/>
            <a:ext cx="9715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img-fotki.yandex.ru/get/6114/47407354.687/0_e019c_5f5d111b_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847503"/>
            <a:ext cx="1141090" cy="1286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photostock.su/th_50567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175" y="3429000"/>
            <a:ext cx="12192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boombob.ru/img/picture/May/14/8cda80ad06c98e65797646e485607fc0/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7367" y="3573016"/>
            <a:ext cx="1362585" cy="1059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://ok-t.ru/studopedianame/baza3/186761277848.files/image002.png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9614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9482" y="1770449"/>
            <a:ext cx="1440160" cy="1361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http://allforchildren.ru/pictures/car_s/car10.gif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839" y="5466518"/>
            <a:ext cx="1899872" cy="1038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http://img-fotki.yandex.ru/get/5314/102699435.4b9/0_77f60_bb2193e1_M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7414" y="3727157"/>
            <a:ext cx="1256388" cy="1118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https://img-fotki.yandex.ru/get/17848/317423245.1a/0_10cc42_f42b24e8_XL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985" y="5410284"/>
            <a:ext cx="1214792" cy="1094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" name="Picture 30" descr="http://img-fotki.yandex.ru/get/4404/valenta-mog.84/0_64df2_b9193647_L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527" y="5063890"/>
            <a:ext cx="856088" cy="1441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hlinkClick r:id="" action="ppaction://noaction">
              <a:snd r:embed="rId14" name="Ой-ой-ой.wav"/>
            </a:hlinkClick>
          </p:cNvPr>
          <p:cNvSpPr/>
          <p:nvPr/>
        </p:nvSpPr>
        <p:spPr>
          <a:xfrm>
            <a:off x="251520" y="1484784"/>
            <a:ext cx="6696744" cy="511256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71600" y="260648"/>
            <a:ext cx="5760640" cy="100811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C00000"/>
                </a:solidFill>
              </a:rPr>
              <a:t>юла</a:t>
            </a:r>
            <a:endParaRPr lang="ru-RU" sz="80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>
            <a:hlinkClick r:id="" action="ppaction://noaction">
              <a:snd r:embed="rId15" name="Умница.wav"/>
            </a:hlinkClick>
          </p:cNvPr>
          <p:cNvSpPr/>
          <p:nvPr/>
        </p:nvSpPr>
        <p:spPr>
          <a:xfrm>
            <a:off x="4725702" y="1770448"/>
            <a:ext cx="1564201" cy="1514535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388424" y="6309320"/>
            <a:ext cx="576064" cy="360040"/>
          </a:xfrm>
          <a:prstGeom prst="actionButtonForwardNex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6393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4.pic4you.ru/y2014/07-14/24687/4494110-thum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586" y="1844824"/>
            <a:ext cx="1080120" cy="1088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mg-fotki.yandex.ru/get/5624/47407354.bde/0_1202de_40eb3324_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030007"/>
            <a:ext cx="9715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img-fotki.yandex.ru/get/6114/47407354.687/0_e019c_5f5d111b_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847503"/>
            <a:ext cx="1141090" cy="1286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photostock.su/th_50567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175" y="3429000"/>
            <a:ext cx="12192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boombob.ru/img/picture/May/14/8cda80ad06c98e65797646e485607fc0/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7367" y="3573016"/>
            <a:ext cx="1362585" cy="1059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://ok-t.ru/studopedianame/baza3/186761277848.files/image002.png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9614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9482" y="1770449"/>
            <a:ext cx="1440160" cy="1361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http://allforchildren.ru/pictures/car_s/car10.gif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839" y="5466518"/>
            <a:ext cx="1899872" cy="1038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http://img-fotki.yandex.ru/get/5314/102699435.4b9/0_77f60_bb2193e1_M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7414" y="3727157"/>
            <a:ext cx="1256388" cy="1118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https://img-fotki.yandex.ru/get/17848/317423245.1a/0_10cc42_f42b24e8_XL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985" y="5410284"/>
            <a:ext cx="1214792" cy="1094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" name="Picture 30" descr="http://img-fotki.yandex.ru/get/4404/valenta-mog.84/0_64df2_b9193647_L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527" y="5063890"/>
            <a:ext cx="856088" cy="1441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hlinkClick r:id="" action="ppaction://noaction">
              <a:snd r:embed="rId14" name="Ой-ой-ой.wav"/>
            </a:hlinkClick>
          </p:cNvPr>
          <p:cNvSpPr/>
          <p:nvPr/>
        </p:nvSpPr>
        <p:spPr>
          <a:xfrm>
            <a:off x="251520" y="1484784"/>
            <a:ext cx="6696744" cy="511256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71600" y="260648"/>
            <a:ext cx="5760640" cy="100811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C00000"/>
                </a:solidFill>
              </a:rPr>
              <a:t>машинка</a:t>
            </a:r>
            <a:endParaRPr lang="ru-RU" sz="80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>
            <a:hlinkClick r:id="" action="ppaction://noaction">
              <a:snd r:embed="rId15" name="Умница.wav"/>
            </a:hlinkClick>
          </p:cNvPr>
          <p:cNvSpPr/>
          <p:nvPr/>
        </p:nvSpPr>
        <p:spPr>
          <a:xfrm>
            <a:off x="420174" y="5410284"/>
            <a:ext cx="1991586" cy="119548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388424" y="6309320"/>
            <a:ext cx="576064" cy="360040"/>
          </a:xfrm>
          <a:prstGeom prst="actionButtonForwardNex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7986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4.pic4you.ru/y2014/07-14/24687/4494110-thum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586" y="1844824"/>
            <a:ext cx="1080120" cy="1088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mg-fotki.yandex.ru/get/5624/47407354.bde/0_1202de_40eb3324_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030007"/>
            <a:ext cx="9715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img-fotki.yandex.ru/get/6114/47407354.687/0_e019c_5f5d111b_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847503"/>
            <a:ext cx="1141090" cy="1286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photostock.su/th_50567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175" y="3429000"/>
            <a:ext cx="12192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boombob.ru/img/picture/May/14/8cda80ad06c98e65797646e485607fc0/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7367" y="3573016"/>
            <a:ext cx="1362585" cy="1059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://ok-t.ru/studopedianame/baza3/186761277848.files/image002.png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9614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9482" y="1770449"/>
            <a:ext cx="1440160" cy="1361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http://allforchildren.ru/pictures/car_s/car10.gif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839" y="5466518"/>
            <a:ext cx="1899872" cy="1038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http://img-fotki.yandex.ru/get/5314/102699435.4b9/0_77f60_bb2193e1_M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7414" y="3727157"/>
            <a:ext cx="1256388" cy="1118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https://img-fotki.yandex.ru/get/17848/317423245.1a/0_10cc42_f42b24e8_XL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985" y="5410284"/>
            <a:ext cx="1214792" cy="1094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" name="Picture 30" descr="http://img-fotki.yandex.ru/get/4404/valenta-mog.84/0_64df2_b9193647_L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527" y="5063890"/>
            <a:ext cx="856088" cy="1441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hlinkClick r:id="" action="ppaction://noaction">
              <a:snd r:embed="rId14" name="Ой-ой-ой.wav"/>
            </a:hlinkClick>
          </p:cNvPr>
          <p:cNvSpPr/>
          <p:nvPr/>
        </p:nvSpPr>
        <p:spPr>
          <a:xfrm>
            <a:off x="251520" y="1484784"/>
            <a:ext cx="6696744" cy="511256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71600" y="260648"/>
            <a:ext cx="5760640" cy="100811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C00000"/>
                </a:solidFill>
              </a:rPr>
              <a:t>пирамидка</a:t>
            </a:r>
            <a:endParaRPr lang="ru-RU" sz="80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>
            <a:hlinkClick r:id="" action="ppaction://noaction">
              <a:snd r:embed="rId15" name="Умница.wav"/>
            </a:hlinkClick>
          </p:cNvPr>
          <p:cNvSpPr/>
          <p:nvPr/>
        </p:nvSpPr>
        <p:spPr>
          <a:xfrm>
            <a:off x="5718594" y="4941168"/>
            <a:ext cx="1270650" cy="165618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388424" y="6309320"/>
            <a:ext cx="576064" cy="360040"/>
          </a:xfrm>
          <a:prstGeom prst="actionButtonForwardNex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7744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4.pic4you.ru/y2014/07-14/24687/4494110-thum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586" y="1844824"/>
            <a:ext cx="1080120" cy="1088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mg-fotki.yandex.ru/get/5624/47407354.bde/0_1202de_40eb3324_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030007"/>
            <a:ext cx="9715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img-fotki.yandex.ru/get/6114/47407354.687/0_e019c_5f5d111b_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847503"/>
            <a:ext cx="1141090" cy="1286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photostock.su/th_50567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175" y="3429000"/>
            <a:ext cx="12192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boombob.ru/img/picture/May/14/8cda80ad06c98e65797646e485607fc0/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7367" y="3573016"/>
            <a:ext cx="1362585" cy="1059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://ok-t.ru/studopedianame/baza3/186761277848.files/image002.png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9614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9482" y="1770449"/>
            <a:ext cx="1440160" cy="1361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http://allforchildren.ru/pictures/car_s/car10.gif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839" y="5466518"/>
            <a:ext cx="1899872" cy="1038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http://img-fotki.yandex.ru/get/5314/102699435.4b9/0_77f60_bb2193e1_M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7414" y="3727157"/>
            <a:ext cx="1256388" cy="1118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https://img-fotki.yandex.ru/get/17848/317423245.1a/0_10cc42_f42b24e8_XL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985" y="5410284"/>
            <a:ext cx="1214792" cy="1094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" name="Picture 30" descr="http://img-fotki.yandex.ru/get/4404/valenta-mog.84/0_64df2_b9193647_L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527" y="5063890"/>
            <a:ext cx="856088" cy="1441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hlinkClick r:id="" action="ppaction://noaction">
              <a:snd r:embed="rId14" name="Ой-ой-ой.wav"/>
            </a:hlinkClick>
          </p:cNvPr>
          <p:cNvSpPr/>
          <p:nvPr/>
        </p:nvSpPr>
        <p:spPr>
          <a:xfrm>
            <a:off x="251520" y="1484784"/>
            <a:ext cx="6696744" cy="511256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71600" y="260648"/>
            <a:ext cx="5760640" cy="100811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C00000"/>
                </a:solidFill>
              </a:rPr>
              <a:t>кукла</a:t>
            </a:r>
            <a:endParaRPr lang="ru-RU" sz="80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>
            <a:hlinkClick r:id="" action="ppaction://noaction">
              <a:snd r:embed="rId15" name="Умница.wav"/>
            </a:hlinkClick>
          </p:cNvPr>
          <p:cNvSpPr/>
          <p:nvPr/>
        </p:nvSpPr>
        <p:spPr>
          <a:xfrm>
            <a:off x="592674" y="3284984"/>
            <a:ext cx="1564201" cy="199522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388424" y="6309320"/>
            <a:ext cx="576064" cy="360040"/>
          </a:xfrm>
          <a:prstGeom prst="actionButtonForwardNex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2599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Другая 2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C0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603</TotalTime>
  <Words>39</Words>
  <Application>Microsoft Office PowerPoint</Application>
  <PresentationFormat>Экран (4:3)</PresentationFormat>
  <Paragraphs>17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Times New Roman</vt:lpstr>
      <vt:lpstr>Monotype Corsiva</vt:lpstr>
      <vt:lpstr>Arial</vt:lpstr>
      <vt:lpstr>Malgun Gothic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Учимся читать</dc:title>
  <dc:creator>Фокина Лидия Петровна</dc:creator>
  <cp:keywords>Дидактическая игра</cp:keywords>
  <cp:lastModifiedBy>User</cp:lastModifiedBy>
  <cp:revision>28</cp:revision>
  <dcterms:created xsi:type="dcterms:W3CDTF">2014-06-24T15:51:35Z</dcterms:created>
  <dcterms:modified xsi:type="dcterms:W3CDTF">2017-05-19T08:10:24Z</dcterms:modified>
</cp:coreProperties>
</file>