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1E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9100D-0234-4B4A-BD78-F76BC65AA68C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62372-A5BD-48FB-A536-17534C552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95_%D0%B3%D0%BE%D0%B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ru.wikipedia.org/wiki/%D0%9F%D0%BB%D0%BE%D1%82" TargetMode="External"/><Relationship Id="rId4" Type="http://schemas.openxmlformats.org/officeDocument/2006/relationships/hyperlink" Target="https://ru.wikipedia.org/wiki/%D0%A1%D1%82%D1%80%D1%83%D0%B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Города земли русской. </a:t>
            </a: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Воронеж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" name="Содержимое 5" descr="800px-Успенская_Адмиралтеская_церков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480720" cy="486054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Monotype Corsiva" pitchFamily="66" charset="0"/>
              </a:rPr>
              <a:t>Успенская-Адмиралтейская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церковь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Храм –видевший строительство первых кораблей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800px-Успенская_Адмиралтеская_церков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844824"/>
            <a:ext cx="5488384" cy="4116288"/>
          </a:xfr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Воронеж- дом губернатора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Воронеж,_дом_Губернато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88840"/>
            <a:ext cx="6399584" cy="4172529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Площадь Заставы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Заста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6"/>
            <a:ext cx="7236654" cy="4714163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Большая Дворянская улица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0_183be_498d10af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7814717" cy="5001419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годы ВОВ Воронеж был сильно разрушен.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Содержимое 3" descr="800px-Rotonda_2008_r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6604000" cy="49530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Дом </a:t>
            </a:r>
            <a:r>
              <a:rPr lang="ru-RU" dirty="0" err="1">
                <a:solidFill>
                  <a:srgbClr val="C00000"/>
                </a:solidFill>
                <a:latin typeface="Monotype Corsiva" pitchFamily="66" charset="0"/>
              </a:rPr>
              <a:t>З</a:t>
            </a:r>
            <a:r>
              <a:rPr lang="ru-RU" dirty="0" err="1" smtClean="0">
                <a:solidFill>
                  <a:srgbClr val="C00000"/>
                </a:solidFill>
                <a:latin typeface="Monotype Corsiva" pitchFamily="66" charset="0"/>
              </a:rPr>
              <a:t>емковых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ae21459d0ebee7780a7f802b0547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45252"/>
            <a:ext cx="8229600" cy="3435858"/>
          </a:xfr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принцессы </a:t>
            </a:r>
            <a:r>
              <a:rPr lang="ru-RU" dirty="0" err="1" smtClean="0"/>
              <a:t>Оденбургской</a:t>
            </a:r>
            <a:endParaRPr lang="ru-RU" dirty="0"/>
          </a:p>
        </p:txBody>
      </p:sp>
      <p:pic>
        <p:nvPicPr>
          <p:cNvPr id="4" name="Содержимое 3" descr="104146541_3925073_e42e38c73b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70683"/>
            <a:ext cx="7049756" cy="5287317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Старый Воронеж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34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6769174" cy="5076881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CT5403_l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7817841" cy="5863381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CT5406_l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481804" cy="5611353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О происхождении названия города Воронеж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ru-RU" dirty="0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Русский языковед-славист XIX века И. И. Срезневский считал, что слово «</a:t>
            </a:r>
            <a:r>
              <a:rPr lang="ru-RU" dirty="0" err="1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Воро́неж</a:t>
            </a:r>
            <a:r>
              <a:rPr lang="ru-RU" dirty="0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» произошло от слова «</a:t>
            </a:r>
            <a:r>
              <a:rPr lang="ru-RU" dirty="0" err="1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во́рон</a:t>
            </a:r>
            <a:r>
              <a:rPr lang="ru-RU" dirty="0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», имени птицы. Немецкий языковед М. Фасмер, который является автором трёхтомного «Этимологического словаря русского языка», сделал предположение, что название «</a:t>
            </a:r>
            <a:r>
              <a:rPr lang="ru-RU" dirty="0" err="1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Воро́неж</a:t>
            </a:r>
            <a:r>
              <a:rPr lang="ru-RU" dirty="0">
                <a:solidFill>
                  <a:srgbClr val="771E17"/>
                </a:solidFill>
                <a:latin typeface="Monotype Corsiva" pitchFamily="66" charset="0"/>
                <a:cs typeface="Arabic Typesetting" pitchFamily="66" charset="-78"/>
              </a:rPr>
              <a:t>» имеет связь с прилагательным «вороной́» (чёрный).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d98945e48f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548680"/>
            <a:ext cx="7381875" cy="5567685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Изображение Воронежа в картинах художников</a:t>
            </a:r>
            <a:endParaRPr lang="ru-RU" dirty="0"/>
          </a:p>
        </p:txBody>
      </p:sp>
      <p:pic>
        <p:nvPicPr>
          <p:cNvPr id="4" name="Содержимое 3" descr="1372433707-798043-2747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0068" y="1600200"/>
            <a:ext cx="5303863" cy="4525963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46516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472" y="404664"/>
            <a:ext cx="8859528" cy="5720556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652949606-kartiny-panno-kartina-voronezh-nikolskij-h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476672"/>
            <a:ext cx="4267780" cy="6023077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У Воронежа есть еще два тески.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1.Первым </a:t>
            </a:r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(по времени возникновения) является черниговский город, который возник примерно в IX веке. Он был основан человеком по имени «</a:t>
            </a:r>
            <a:r>
              <a:rPr lang="ru-RU" dirty="0" err="1">
                <a:solidFill>
                  <a:srgbClr val="C00000"/>
                </a:solidFill>
                <a:latin typeface="Monotype Corsiva" pitchFamily="66" charset="0"/>
              </a:rPr>
              <a:t>Воронег</a:t>
            </a:r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». Сейчас это поселок в Сумской области, Украины. </a:t>
            </a:r>
            <a:endParaRPr lang="ru-RU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2 .Рязанский </a:t>
            </a:r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Воронеж основали переселенцы из черниговского Воронежа примерно в 1177г. 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chemeClr val="bg1"/>
                </a:solidFill>
              </a:rPr>
              <a:t>Современный Воронеж был основан в 1585 г как город-крепость на южных рубежах Русского государства, он получил имя по реке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Voronezh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564904"/>
            <a:ext cx="6504691" cy="4293096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24936" cy="230425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летописях Руси Воронеж впервые упомянут в 1177 г. в связи с описанием междоусобиц, которые случались в ту пору у князей. В летописи от 1148 года упоминается и река Великая Ворона.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2708920"/>
            <a:ext cx="7992888" cy="345638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Ученые считают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второй Воронеж разрушили татаро-монгольские набеги, а существующий Воронеж – это уже третий город, получивший это имя. Название ему досталось от реки, сохранившей за собой имя предыдущего города.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Воронеж вид с каменного моста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одержимое 6" descr="0_85510_ff650bda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7252" y="1600200"/>
            <a:ext cx="7329495" cy="4525963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Реформы Петра коснулись Воронежа.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86881594_petr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7776864" cy="4895308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Воронеж-колыбель русского флота.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250px-Goto_Predestinacia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36865"/>
            <a:ext cx="3240360" cy="475684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зимой </a:t>
            </a:r>
            <a:r>
              <a:rPr lang="ru-RU" u="sng" dirty="0">
                <a:hlinkClick r:id="rId3" tooltip="1695 год"/>
              </a:rPr>
              <a:t>1695 года</a:t>
            </a:r>
            <a:r>
              <a:rPr lang="ru-RU" dirty="0"/>
              <a:t> в Воронеже и Воронежском уезде осуществлялась подготовка 522 </a:t>
            </a:r>
            <a:r>
              <a:rPr lang="ru-RU" dirty="0">
                <a:hlinkClick r:id="rId4" tooltip="Струг"/>
              </a:rPr>
              <a:t>стругов</a:t>
            </a:r>
            <a:r>
              <a:rPr lang="ru-RU" dirty="0"/>
              <a:t>, 42 мореходных лодок, 134 </a:t>
            </a:r>
            <a:r>
              <a:rPr lang="ru-RU" dirty="0">
                <a:hlinkClick r:id="rId5" tooltip="Плот"/>
              </a:rPr>
              <a:t>плота</a:t>
            </a:r>
            <a:r>
              <a:rPr lang="ru-RU" dirty="0"/>
              <a:t>.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6381328"/>
            <a:ext cx="326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Корабль «</a:t>
            </a:r>
            <a:r>
              <a:rPr lang="ru-RU" dirty="0" err="1" smtClean="0"/>
              <a:t>Гото</a:t>
            </a:r>
            <a:r>
              <a:rPr lang="ru-RU" dirty="0" smtClean="0"/>
              <a:t> </a:t>
            </a:r>
            <a:r>
              <a:rPr lang="ru-RU" dirty="0" err="1" smtClean="0"/>
              <a:t>Предистинация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Корабль «Божье Предвидение»-был разработан и придуман самим Петром </a:t>
            </a:r>
            <a:r>
              <a:rPr lang="en-US" dirty="0" smtClean="0">
                <a:solidFill>
                  <a:srgbClr val="C00000"/>
                </a:solidFill>
                <a:latin typeface="Monotype Corsiva" pitchFamily="66" charset="0"/>
              </a:rPr>
              <a:t>I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250px-Goto_Predestinaci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651191"/>
            <a:ext cx="3384376" cy="4968264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259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Города земли русской. Воронеж</vt:lpstr>
      <vt:lpstr>О происхождении названия города Воронеж </vt:lpstr>
      <vt:lpstr>У Воронежа есть еще два тески.</vt:lpstr>
      <vt:lpstr> Современный Воронеж был основан в 1585 г как город-крепость на южных рубежах Русского государства, он получил имя по реке.</vt:lpstr>
      <vt:lpstr>В летописях Руси Воронеж впервые упомянут в 1177 г. в связи с описанием междоусобиц, которые случались в ту пору у князей. В летописи от 1148 года упоминается и река Великая Ворона.</vt:lpstr>
      <vt:lpstr>Воронеж вид с каменного моста.</vt:lpstr>
      <vt:lpstr>Реформы Петра коснулись Воронежа.</vt:lpstr>
      <vt:lpstr>Воронеж-колыбель русского флота.</vt:lpstr>
      <vt:lpstr>Корабль «Божье Предвидение»-был разработан и придуман самим Петром I</vt:lpstr>
      <vt:lpstr>Успенская-Адмиралтейская церковь Храм –видевший строительство первых кораблей.</vt:lpstr>
      <vt:lpstr>Воронеж- дом губернатора.</vt:lpstr>
      <vt:lpstr>Площадь Заставы</vt:lpstr>
      <vt:lpstr>Большая Дворянская улица</vt:lpstr>
      <vt:lpstr>В годы ВОВ Воронеж был сильно разрушен.</vt:lpstr>
      <vt:lpstr>Дом Земковых</vt:lpstr>
      <vt:lpstr>Дворец принцессы Оденбургской</vt:lpstr>
      <vt:lpstr>Старый Воронеж</vt:lpstr>
      <vt:lpstr>Слайд 18</vt:lpstr>
      <vt:lpstr>Слайд 19</vt:lpstr>
      <vt:lpstr>Слайд 20</vt:lpstr>
      <vt:lpstr>Изображение Воронежа в картинах художников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земли русской. Воронеж</dc:title>
  <dc:creator>Пешкова</dc:creator>
  <cp:lastModifiedBy>Пк</cp:lastModifiedBy>
  <cp:revision>1</cp:revision>
  <dcterms:created xsi:type="dcterms:W3CDTF">2014-11-23T11:01:12Z</dcterms:created>
  <dcterms:modified xsi:type="dcterms:W3CDTF">2017-05-20T09:23:37Z</dcterms:modified>
</cp:coreProperties>
</file>