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1" r:id="rId6"/>
    <p:sldId id="272" r:id="rId7"/>
    <p:sldId id="259" r:id="rId8"/>
    <p:sldId id="263" r:id="rId9"/>
    <p:sldId id="265" r:id="rId10"/>
    <p:sldId id="267" r:id="rId11"/>
    <p:sldId id="269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3D41-02DE-4EA6-B3D9-57F97C3FEF0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8B416-3595-4E24-B8DC-7F6CDE35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3D41-02DE-4EA6-B3D9-57F97C3FEF0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8B416-3595-4E24-B8DC-7F6CDE35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3D41-02DE-4EA6-B3D9-57F97C3FEF0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8B416-3595-4E24-B8DC-7F6CDE35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3D41-02DE-4EA6-B3D9-57F97C3FEF0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8B416-3595-4E24-B8DC-7F6CDE35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3D41-02DE-4EA6-B3D9-57F97C3FEF0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8B416-3595-4E24-B8DC-7F6CDE35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3D41-02DE-4EA6-B3D9-57F97C3FEF0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8B416-3595-4E24-B8DC-7F6CDE35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3D41-02DE-4EA6-B3D9-57F97C3FEF0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8B416-3595-4E24-B8DC-7F6CDE35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3D41-02DE-4EA6-B3D9-57F97C3FEF0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8B416-3595-4E24-B8DC-7F6CDE35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3D41-02DE-4EA6-B3D9-57F97C3FEF0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8B416-3595-4E24-B8DC-7F6CDE35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3D41-02DE-4EA6-B3D9-57F97C3FEF0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8B416-3595-4E24-B8DC-7F6CDE35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3D41-02DE-4EA6-B3D9-57F97C3FEF0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8B416-3595-4E24-B8DC-7F6CDE35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53D41-02DE-4EA6-B3D9-57F97C3FEF0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8B416-3595-4E24-B8DC-7F6CDE35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Какие бывают музыкальные инструменты ?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children-musical-instruments.jp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1714488"/>
            <a:ext cx="8143932" cy="4714908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Ударные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>
            <a:noAutofit/>
          </a:bodyPr>
          <a:lstStyle/>
          <a:p>
            <a:r>
              <a:rPr lang="ru-RU" sz="1800" dirty="0"/>
              <a:t>Древнейшими музыкальными инструментами </a:t>
            </a:r>
            <a:r>
              <a:rPr lang="ru-RU" sz="1800" b="1" dirty="0">
                <a:solidFill>
                  <a:srgbClr val="7030A0"/>
                </a:solidFill>
              </a:rPr>
              <a:t>были ударные</a:t>
            </a:r>
            <a:r>
              <a:rPr lang="ru-RU" sz="1800" dirty="0"/>
              <a:t>. Именно выстукивание ритма было первой доисторической музыкой. Звук может издавать натянутая мембрана (барабан, бубен, восточная </a:t>
            </a:r>
            <a:r>
              <a:rPr lang="ru-RU" sz="1800" dirty="0" err="1"/>
              <a:t>дарбука</a:t>
            </a:r>
            <a:r>
              <a:rPr lang="ru-RU" sz="1800" dirty="0"/>
              <a:t>...) или сам корпус инструмента: треугольники, тарелки, гонги, кастаньеты и прочие </a:t>
            </a:r>
            <a:r>
              <a:rPr lang="ru-RU" sz="1800" dirty="0" err="1"/>
              <a:t>стучалки</a:t>
            </a:r>
            <a:r>
              <a:rPr lang="ru-RU" sz="1800" dirty="0"/>
              <a:t> и </a:t>
            </a:r>
            <a:r>
              <a:rPr lang="ru-RU" sz="1800" dirty="0" err="1"/>
              <a:t>гремелки</a:t>
            </a:r>
            <a:r>
              <a:rPr lang="ru-RU" sz="1800" dirty="0"/>
              <a:t>. Особую группу составляют ударные, издающие звук определенной высоты: литавры, колокольчики, ксилофоны. На них уже можно сыграть мелодию. Перкуссионные ансамбли, состоящие только из ударных инструментов, устраивают целые концерты!</a:t>
            </a:r>
          </a:p>
        </p:txBody>
      </p:sp>
      <p:pic>
        <p:nvPicPr>
          <p:cNvPr id="5" name="Содержимое 4" descr="drums_thumb_w500_h417.jpg"/>
          <p:cNvPicPr>
            <a:picLocks noGrp="1" noChangeAspect="1"/>
          </p:cNvPicPr>
          <p:nvPr>
            <p:ph sz="half"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1285860"/>
            <a:ext cx="4038600" cy="5143536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Язычковые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400420" cy="497207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А можно ли еще как-то извлекать звук? Можно. Если один конец пластинки из дерева или металла закрепить, а второй оставить свободным и заставить колебаться, то получим простейший язычок - основу язычковых инструментов. Если язычок один, получим </a:t>
            </a:r>
            <a:r>
              <a:rPr lang="ru-RU" i="1" dirty="0"/>
              <a:t>варган</a:t>
            </a:r>
            <a:r>
              <a:rPr lang="ru-RU" dirty="0"/>
              <a:t>. К язычковым относятся </a:t>
            </a:r>
            <a:r>
              <a:rPr lang="ru-RU" i="1" dirty="0"/>
              <a:t>гармони, баяны, аккордеоны</a:t>
            </a:r>
            <a:r>
              <a:rPr lang="ru-RU" dirty="0"/>
              <a:t> и их миниатюрная модель - </a:t>
            </a:r>
            <a:r>
              <a:rPr lang="ru-RU" b="1" i="1" dirty="0">
                <a:solidFill>
                  <a:srgbClr val="7030A0"/>
                </a:solidFill>
              </a:rPr>
              <a:t>губная гармоника</a:t>
            </a:r>
            <a:r>
              <a:rPr lang="ru-RU" b="1" dirty="0">
                <a:solidFill>
                  <a:srgbClr val="7030A0"/>
                </a:solidFill>
              </a:rPr>
              <a:t>.</a:t>
            </a:r>
          </a:p>
        </p:txBody>
      </p:sp>
      <p:pic>
        <p:nvPicPr>
          <p:cNvPr id="5" name="Содержимое 4" descr="bayans_thumb_w500_h306.jpg"/>
          <p:cNvPicPr>
            <a:picLocks noGrp="1" noChangeAspect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9124" y="1000108"/>
            <a:ext cx="4286280" cy="2471623"/>
          </a:xfrm>
        </p:spPr>
      </p:pic>
      <p:pic>
        <p:nvPicPr>
          <p:cNvPr id="6" name="Содержимое 5" descr="harmonica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3EFE6"/>
              </a:clrFrom>
              <a:clrTo>
                <a:srgbClr val="F3EF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3714752"/>
            <a:ext cx="3810000" cy="28575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Спасибо за внимание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16" name="Содержимое 15" descr="drums_thumb_w500_h417.jpg"/>
          <p:cNvPicPr>
            <a:picLocks noGrp="1" noChangeAspect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6314" y="1857364"/>
            <a:ext cx="4038600" cy="3368192"/>
          </a:xfrm>
        </p:spPr>
      </p:pic>
      <p:pic>
        <p:nvPicPr>
          <p:cNvPr id="15" name="Содержимое 14" descr="bayans_thumb_w500_h306.jpg"/>
          <p:cNvPicPr>
            <a:picLocks noGrp="1" noChangeAspect="1"/>
          </p:cNvPicPr>
          <p:nvPr>
            <p:ph sz="half"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3571876"/>
            <a:ext cx="4038600" cy="2828813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Духовые делятся на две большие группы: деревянные и медные.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829048" cy="4900634"/>
          </a:xfrm>
        </p:spPr>
        <p:txBody>
          <a:bodyPr>
            <a:normAutofit/>
          </a:bodyPr>
          <a:lstStyle/>
          <a:p>
            <a:r>
              <a:rPr lang="ru-RU" dirty="0" smtClean="0"/>
              <a:t>В духовых инструментах звук издается в результате колебаний столба воздуха, заключенного внутри трубки. Чем больше объем воздуха, тем более низкий звук он издает</a:t>
            </a:r>
            <a:r>
              <a:rPr lang="ru-RU" dirty="0" smtClean="0"/>
              <a:t>.</a:t>
            </a:r>
            <a:endParaRPr lang="ru-RU" dirty="0" smtClean="0"/>
          </a:p>
        </p:txBody>
      </p:sp>
      <p:pic>
        <p:nvPicPr>
          <p:cNvPr id="7" name="Содержимое 6" descr="brass-instruments_thumb_w500_h527.jpg"/>
          <p:cNvPicPr>
            <a:picLocks noGrp="1" noChangeAspect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7051" b="63556"/>
          <a:stretch>
            <a:fillRect/>
          </a:stretch>
        </p:blipFill>
        <p:spPr>
          <a:xfrm>
            <a:off x="4357686" y="1500175"/>
            <a:ext cx="2857520" cy="2286016"/>
          </a:xfrm>
        </p:spPr>
      </p:pic>
      <p:pic>
        <p:nvPicPr>
          <p:cNvPr id="13" name="Рисунок 12" descr="wooden-wind-instruments_thumb_w500_h456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52000" b="60855"/>
          <a:stretch>
            <a:fillRect/>
          </a:stretch>
        </p:blipFill>
        <p:spPr>
          <a:xfrm>
            <a:off x="5643570" y="4143380"/>
            <a:ext cx="3143272" cy="2357454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Духовые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wooden-wind-instruments_thumb_w500_h456.jpg"/>
          <p:cNvPicPr>
            <a:picLocks noGrp="1" noChangeAspect="1"/>
          </p:cNvPicPr>
          <p:nvPr>
            <p:ph sz="half"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" y="1428736"/>
            <a:ext cx="4400552" cy="492922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628" y="1600200"/>
            <a:ext cx="3857652" cy="490063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Деревянные</a:t>
            </a:r>
            <a:r>
              <a:rPr lang="ru-RU" dirty="0" smtClean="0"/>
              <a:t> - флейта, кларнет, гобой, фагот, альпийский рог... - представляют собой прямую трубку с боковыми отверстиями. Закрывая или открывая отверстия пальцами, музыкант может укоротить столб воздуха и изменить высоту звука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Духовые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757610" cy="4829196"/>
          </a:xfrm>
        </p:spPr>
        <p:txBody>
          <a:bodyPr>
            <a:normAutofit fontScale="85000" lnSpcReduction="10000"/>
          </a:bodyPr>
          <a:lstStyle/>
          <a:p>
            <a:r>
              <a:rPr lang="ru-RU" b="1" i="1" dirty="0">
                <a:solidFill>
                  <a:srgbClr val="7030A0"/>
                </a:solidFill>
              </a:rPr>
              <a:t>Медные</a:t>
            </a:r>
            <a:r>
              <a:rPr lang="ru-RU" dirty="0"/>
              <a:t> духовые задают тон любого оркестра, от духового до симфонического. Труба, валторна, тромбон, туба, геликон, целое семейство саксгорнов (баритон, тенор, альт) - типичные представители этой самой громкой группы инструментов. Позднее появился саксофон - король джаза.</a:t>
            </a:r>
          </a:p>
        </p:txBody>
      </p:sp>
      <p:pic>
        <p:nvPicPr>
          <p:cNvPr id="5" name="Содержимое 4" descr="brass-instruments_thumb_w500_h527.jpg"/>
          <p:cNvPicPr>
            <a:picLocks noGrp="1" noChangeAspect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8200" y="1428736"/>
            <a:ext cx="4138642" cy="5072097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Смычковые</a:t>
            </a:r>
            <a:r>
              <a:rPr lang="ru-RU" sz="3600" b="1" dirty="0" smtClean="0">
                <a:solidFill>
                  <a:srgbClr val="FF0000"/>
                </a:solidFill>
              </a:rPr>
              <a:t> и </a:t>
            </a:r>
            <a:r>
              <a:rPr lang="ru-RU" sz="3600" b="1" dirty="0" smtClean="0">
                <a:solidFill>
                  <a:srgbClr val="FF0000"/>
                </a:solidFill>
              </a:rPr>
              <a:t>Щипковые</a:t>
            </a:r>
            <a:r>
              <a:rPr lang="ru-RU" sz="3600" b="1" dirty="0" smtClean="0">
                <a:solidFill>
                  <a:srgbClr val="FF0000"/>
                </a:solidFill>
              </a:rPr>
              <a:t> инструменты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628" y="1600200"/>
            <a:ext cx="3686172" cy="4972072"/>
          </a:xfrm>
        </p:spPr>
        <p:txBody>
          <a:bodyPr>
            <a:normAutofit fontScale="55000" lnSpcReduction="20000"/>
          </a:bodyPr>
          <a:lstStyle/>
          <a:p>
            <a:r>
              <a:rPr lang="ru-RU" sz="2900" b="1" dirty="0">
                <a:solidFill>
                  <a:srgbClr val="7030A0"/>
                </a:solidFill>
              </a:rPr>
              <a:t>Струнная группа делится на две основные подгруппы: смычковые и щипковые инструменты. </a:t>
            </a:r>
            <a:r>
              <a:rPr lang="ru-RU" sz="2900" dirty="0"/>
              <a:t>К смычковым относятся скрипки всех сортов: скрипки, альты, виолончели и огромные контрабасы. Звук из них извлекается смычком, которым водят по натянутым струнам. А для щипковых смычок не нужен: музыкант пальцами защипывает струну, заставляя ее колебаться. Гитара, балалайка, лютня - щипковые инструменты. Как и красавица арфа, издающая такие нежные воркующие звуки. </a:t>
            </a:r>
            <a:r>
              <a:rPr lang="ru-RU" sz="2900" b="1" dirty="0"/>
              <a:t>А вот контрабас - смычковый или щипковый инструмент?</a:t>
            </a:r>
            <a:r>
              <a:rPr lang="ru-RU" sz="2900" dirty="0"/>
              <a:t> Формально он относится к смычковым, но часто, особенно в джазе, на нем играют щипками</a:t>
            </a:r>
            <a:r>
              <a:rPr lang="ru-RU" dirty="0"/>
              <a:t>.</a:t>
            </a:r>
          </a:p>
        </p:txBody>
      </p:sp>
      <p:pic>
        <p:nvPicPr>
          <p:cNvPr id="34" name="Содержимое 26" descr="string-plucked_thumb_w500_h527.jpg"/>
          <p:cNvPicPr>
            <a:picLocks noGrp="1" noChangeAspect="1"/>
          </p:cNvPicPr>
          <p:nvPr>
            <p:ph sz="half"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7665" t="38122"/>
          <a:stretch>
            <a:fillRect/>
          </a:stretch>
        </p:blipFill>
        <p:spPr>
          <a:xfrm>
            <a:off x="428596" y="1428736"/>
            <a:ext cx="1928826" cy="2633961"/>
          </a:xfrm>
        </p:spPr>
      </p:pic>
      <p:pic>
        <p:nvPicPr>
          <p:cNvPr id="35" name="Содержимое 4" descr="string-bow_thumb_w500_h602 (1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14206" r="54390" b="55805"/>
          <a:stretch>
            <a:fillRect/>
          </a:stretch>
        </p:blipFill>
        <p:spPr>
          <a:xfrm>
            <a:off x="2643174" y="2857496"/>
            <a:ext cx="2143140" cy="3643338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Смычковые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364333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. К смычковым относятся скрипки всех сортов: скрипки, альты, виолончели и огромные контрабасы. Звук из них извлекается смычком, которым водят по натянутым струнам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20" name="Содержимое 19" descr="string-bow_thumb_w500_h602.jpg"/>
          <p:cNvPicPr>
            <a:picLocks noGrp="1" noChangeAspect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7687" y="1214422"/>
            <a:ext cx="4500594" cy="5214974"/>
          </a:xfrm>
        </p:spPr>
      </p:pic>
      <p:pic>
        <p:nvPicPr>
          <p:cNvPr id="21" name="Содержимое 19" descr="string-bow_thumb_w500_h602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7686" y="1214422"/>
            <a:ext cx="4500594" cy="5214974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Струнные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829048" cy="4900634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Тетиву лука можно считать прообразом струнных инструментов - одной из самых главных групп любого оркестра. Звук здесь издается колеблющейся струной. Для усиления звука струны стали натягивать над полым корпусом - так появились лютня и мандолина, цимбалы, гусли... и хорошо знакомая нам гитара.</a:t>
            </a:r>
          </a:p>
        </p:txBody>
      </p:sp>
      <p:pic>
        <p:nvPicPr>
          <p:cNvPr id="27" name="Содержимое 26" descr="string-plucked_thumb_w500_h527.jpg"/>
          <p:cNvPicPr>
            <a:picLocks noGrp="1" noChangeAspect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8200" y="1357298"/>
            <a:ext cx="4067204" cy="5000659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Клавишные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3471858" cy="5054617"/>
          </a:xfrm>
        </p:spPr>
        <p:txBody>
          <a:bodyPr>
            <a:noAutofit/>
          </a:bodyPr>
          <a:lstStyle/>
          <a:p>
            <a:r>
              <a:rPr lang="ru-RU" sz="1600" dirty="0"/>
              <a:t>Если пальцы, ударяющие по струнам, заменить молоточками, а молоточки приводить в движение с помощью клавиш, </a:t>
            </a:r>
            <a:r>
              <a:rPr lang="ru-RU" sz="1600" b="1" dirty="0">
                <a:solidFill>
                  <a:srgbClr val="7030A0"/>
                </a:solidFill>
              </a:rPr>
              <a:t>получатся </a:t>
            </a:r>
            <a:r>
              <a:rPr lang="ru-RU" sz="1600" b="1" i="1" dirty="0">
                <a:solidFill>
                  <a:srgbClr val="7030A0"/>
                </a:solidFill>
              </a:rPr>
              <a:t>клавишные</a:t>
            </a:r>
            <a:r>
              <a:rPr lang="ru-RU" sz="1600" b="1" dirty="0">
                <a:solidFill>
                  <a:srgbClr val="7030A0"/>
                </a:solidFill>
              </a:rPr>
              <a:t> инструменты. </a:t>
            </a:r>
            <a:r>
              <a:rPr lang="ru-RU" sz="1600" dirty="0"/>
              <a:t>Первые клавишные - </a:t>
            </a:r>
            <a:r>
              <a:rPr lang="ru-RU" sz="1600" i="1" dirty="0"/>
              <a:t>клавикорды и клавесины</a:t>
            </a:r>
            <a:r>
              <a:rPr lang="ru-RU" sz="1600" dirty="0"/>
              <a:t> - появились в средние века. Звучали они довольно тихо, но очень нежно и романтично. А в начале 18-го века изобрели </a:t>
            </a:r>
            <a:r>
              <a:rPr lang="ru-RU" sz="1600" i="1" dirty="0"/>
              <a:t>фортепиано</a:t>
            </a:r>
            <a:r>
              <a:rPr lang="ru-RU" sz="1600" dirty="0"/>
              <a:t> - инструмент, на котором можно было играть как громко (форте), так и тихо (пиано). Длинное имя обычно сокращают до более привычного "пианино". Старший брат пианино - да что там брат - король! - так и называется: </a:t>
            </a:r>
            <a:r>
              <a:rPr lang="ru-RU" sz="1600" i="1" dirty="0"/>
              <a:t>рояль</a:t>
            </a:r>
            <a:r>
              <a:rPr lang="ru-RU" sz="1600" dirty="0"/>
              <a:t>. Это уже инструмент не для маленьких квартир, а для концертных залов.</a:t>
            </a:r>
          </a:p>
        </p:txBody>
      </p:sp>
      <p:pic>
        <p:nvPicPr>
          <p:cNvPr id="5" name="Содержимое 4" descr="keyboards_thumb_w500_h527.jpg"/>
          <p:cNvPicPr>
            <a:picLocks noGrp="1" noChangeAspect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8200" y="928670"/>
            <a:ext cx="4038600" cy="5500725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3328982" cy="5214974"/>
          </a:xfrm>
        </p:spPr>
        <p:txBody>
          <a:bodyPr>
            <a:noAutofit/>
          </a:bodyPr>
          <a:lstStyle/>
          <a:p>
            <a:r>
              <a:rPr lang="ru-RU" sz="1600" dirty="0"/>
              <a:t>К клавишным относится и самый большой - и один из самых древних! - музыкальных инструментов: орган. Это уже не ударно-клавишный, как пианино и рояль</a:t>
            </a:r>
            <a:r>
              <a:rPr lang="ru-RU" sz="1600" b="1" dirty="0">
                <a:solidFill>
                  <a:srgbClr val="7030A0"/>
                </a:solidFill>
              </a:rPr>
              <a:t>, а </a:t>
            </a:r>
            <a:r>
              <a:rPr lang="ru-RU" sz="1600" b="1" i="1" dirty="0">
                <a:solidFill>
                  <a:srgbClr val="7030A0"/>
                </a:solidFill>
              </a:rPr>
              <a:t>клавишно-духовой</a:t>
            </a:r>
            <a:r>
              <a:rPr lang="ru-RU" sz="1600" b="1" dirty="0">
                <a:solidFill>
                  <a:srgbClr val="7030A0"/>
                </a:solidFill>
              </a:rPr>
              <a:t> инструмент: </a:t>
            </a:r>
            <a:r>
              <a:rPr lang="ru-RU" sz="1600" dirty="0"/>
              <a:t>не легкие музыканта, а воздуходувная машина создает поток воздуха в систему трубок. Управляется эта огромная система сложным пультом управления, в котором есть все: от мануальной (то есть ручной) клавиатуры до педалей и переключателей регистров. Да и как иначе: органы состоят из десятков тысяч отдельных трубок самых разных размеров! Зато и диапазон у них огромен: каждая трубка может звучать только на одной ноте, но когда их тысячи...</a:t>
            </a:r>
          </a:p>
        </p:txBody>
      </p:sp>
      <p:pic>
        <p:nvPicPr>
          <p:cNvPr id="5" name="Содержимое 4" descr="keyboards_thumb_w500_h527.jpg"/>
          <p:cNvPicPr>
            <a:picLocks noGrp="1" noChangeAspect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9870"/>
          <a:stretch>
            <a:fillRect/>
          </a:stretch>
        </p:blipFill>
        <p:spPr>
          <a:xfrm>
            <a:off x="4648200" y="1928802"/>
            <a:ext cx="4038600" cy="4357718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350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Какие бывают музыкальные инструменты ?</vt:lpstr>
      <vt:lpstr>Духовые делятся на две большие группы: деревянные и медные. </vt:lpstr>
      <vt:lpstr>Духовые</vt:lpstr>
      <vt:lpstr>Духовые </vt:lpstr>
      <vt:lpstr>Смычковые и Щипковые инструменты</vt:lpstr>
      <vt:lpstr>Смычковые </vt:lpstr>
      <vt:lpstr>Струнные</vt:lpstr>
      <vt:lpstr>Клавишные </vt:lpstr>
      <vt:lpstr>Слайд 9</vt:lpstr>
      <vt:lpstr>Ударные</vt:lpstr>
      <vt:lpstr>Язычковые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Какие бывают музыкальные инструменты ?</dc:title>
  <dc:creator>Admin</dc:creator>
  <cp:lastModifiedBy>Admin</cp:lastModifiedBy>
  <cp:revision>3</cp:revision>
  <dcterms:created xsi:type="dcterms:W3CDTF">2017-04-08T19:52:50Z</dcterms:created>
  <dcterms:modified xsi:type="dcterms:W3CDTF">2017-04-13T16:38:20Z</dcterms:modified>
</cp:coreProperties>
</file>