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8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2D5C8-5990-442B-AF8E-099A8ACB3EC9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56BD8-FF9D-459A-9051-004DF98C4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5"/>
            <a:ext cx="7772400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Мамин платок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80492979_1322219864_devushkavgolubomplatk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418952"/>
            <a:ext cx="4330452" cy="54390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44209" y="5445224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МБОУ гимназия №10</a:t>
            </a:r>
          </a:p>
          <a:p>
            <a:r>
              <a:rPr lang="ru-RU" dirty="0" smtClean="0"/>
              <a:t>Пешкова И.В.</a:t>
            </a:r>
          </a:p>
          <a:p>
            <a:r>
              <a:rPr lang="ru-RU" dirty="0" smtClean="0"/>
              <a:t>(3 класс)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 платок</a:t>
            </a:r>
            <a:endParaRPr lang="ru-RU" dirty="0"/>
          </a:p>
        </p:txBody>
      </p:sp>
      <p:pic>
        <p:nvPicPr>
          <p:cNvPr id="4" name="Содержимое 3" descr="rp68761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7444" y="1600200"/>
            <a:ext cx="6029111" cy="4525963"/>
          </a:xfrm>
        </p:spPr>
      </p:pic>
      <p:pic>
        <p:nvPicPr>
          <p:cNvPr id="5" name="Рисунок 4" descr="rp32981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1484784"/>
            <a:ext cx="4746371" cy="4609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latok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86688">
            <a:off x="5381801" y="2272162"/>
            <a:ext cx="3275856" cy="4238138"/>
          </a:xfrm>
          <a:prstGeom prst="rect">
            <a:avLst/>
          </a:prstGeom>
        </p:spPr>
      </p:pic>
      <p:pic>
        <p:nvPicPr>
          <p:cNvPr id="4" name="Рисунок 3" descr="83965766_450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20107">
            <a:off x="840742" y="1538946"/>
            <a:ext cx="4652350" cy="36184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539750" algn="l"/>
              </a:tabLst>
            </a:pPr>
            <a:r>
              <a:rPr lang="ru-RU" dirty="0" smtClean="0"/>
              <a:t>.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7"/>
            <a:ext cx="8229600" cy="23762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Платок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>–самый популярный и разнообразный женский аксессуар. Ведь это не только украшение, которое может придать изюминку самому скучному и повседневному образу, не только защита от холода или ветра.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В Российскую Империю античные шали и палантины впервые были привезены из Западной Европы и с Востока, но очень быстро было налажено их производство и в России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История платка на Руси</a:t>
            </a:r>
            <a:r>
              <a:rPr lang="ru-RU" dirty="0"/>
              <a:t> теряет свои корни в 12 веке: тогда женщины носили так называемое головное полотенце – убрус. Его шили и из полотна, и из шелка, украшали в зависимости от достатка – камнями, золотой и серебряной нитью, речным жемчугом, вышивкой; носили такой платок поверх головного убора. В повседневной жизни крестьянки носили простые платки – символ замужества. В 17 веке началось «массовое», мануфактурное производство платков и шалей, в основном, в Поволжье. И до сих пор платок с традиционными русскими узорами актуален в нашем гардеробе.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1400" dirty="0">
                <a:solidFill>
                  <a:srgbClr val="FF0000"/>
                </a:solidFill>
              </a:rPr>
              <a:t> </a:t>
            </a:r>
            <a:r>
              <a:rPr lang="ru-RU" sz="1400" dirty="0" smtClean="0">
                <a:solidFill>
                  <a:srgbClr val="FF0000"/>
                </a:solidFill>
              </a:rPr>
              <a:t/>
            </a:r>
            <a:br>
              <a:rPr lang="ru-RU" sz="1400" dirty="0" smtClean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/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/>
            </a:r>
            <a:br>
              <a:rPr lang="ru-RU" sz="1400" dirty="0" smtClean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/>
            </a:r>
            <a:br>
              <a:rPr lang="ru-RU" sz="1400" dirty="0" smtClean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/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/>
            </a:r>
            <a:br>
              <a:rPr lang="ru-RU" sz="1400" dirty="0" smtClean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/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/>
            </a:r>
            <a:br>
              <a:rPr lang="ru-RU" sz="1400" dirty="0" smtClean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/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/>
            </a:r>
            <a:br>
              <a:rPr lang="ru-RU" sz="1400" dirty="0" smtClean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/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/>
            </a:r>
            <a:br>
              <a:rPr lang="ru-RU" sz="1400" dirty="0" smtClean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/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Кашмирские </a:t>
            </a:r>
            <a:r>
              <a:rPr lang="ru-RU" sz="4000" b="1" dirty="0">
                <a:solidFill>
                  <a:srgbClr val="FF0000"/>
                </a:solidFill>
              </a:rPr>
              <a:t>шали</a:t>
            </a:r>
            <a:r>
              <a:rPr lang="ru-RU" sz="4000" dirty="0"/>
              <a:t> 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100" dirty="0" smtClean="0"/>
              <a:t>были </a:t>
            </a:r>
            <a:r>
              <a:rPr lang="ru-RU" sz="3100" dirty="0"/>
              <a:t>чудом ремесла. Ткали их из тончайшей пряжи, для которой годился лишь пух тибетских коз, а на худой конец пух сайгаков. Из 13 граммов такой пряжи вытягивали нить длиной в четыре с половиной километра. Шали получались невесомыми и нежными на ощупь. Каждую шаль, имевшую десятки оттенков и сочетаний, две мастерицы ткали от полутора до двух лет, и стоила она целого состояния — до 12 тысяч рублей.</a:t>
            </a:r>
          </a:p>
        </p:txBody>
      </p:sp>
      <p:pic>
        <p:nvPicPr>
          <p:cNvPr id="4" name="Содержимое 3" descr="kashmirskaya-sh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18497"/>
            <a:ext cx="4679627" cy="6239503"/>
          </a:xfrm>
        </p:spPr>
      </p:pic>
      <p:pic>
        <p:nvPicPr>
          <p:cNvPr id="5" name="Рисунок 4" descr="КАШМИ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692696"/>
            <a:ext cx="6299200" cy="5080000"/>
          </a:xfrm>
          <a:prstGeom prst="rect">
            <a:avLst/>
          </a:prstGeom>
        </p:spPr>
      </p:pic>
      <p:pic>
        <p:nvPicPr>
          <p:cNvPr id="6" name="Рисунок 5" descr="d6-dscn2602_resiz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1772816"/>
            <a:ext cx="6429701" cy="4815606"/>
          </a:xfrm>
          <a:prstGeom prst="rect">
            <a:avLst/>
          </a:prstGeom>
        </p:spPr>
      </p:pic>
      <p:pic>
        <p:nvPicPr>
          <p:cNvPr id="7" name="Рисунок 6" descr="shawl_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764704"/>
            <a:ext cx="7230796" cy="4596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В </a:t>
            </a:r>
            <a:r>
              <a:rPr lang="ru-RU" dirty="0"/>
              <a:t>крестьянской и купеческой среде во второй половине 19 века большой популярность стали пользоваться «турецкие» квадратные шали, они были вполне доступны, так как вырабатывались на жаккардовых станках. Разные мануфактуры делали разные рисунки, и именно по рисунку можно было определить место происхождения шали: на платках фабрики Шараповых из Владимирской губернии горели ярко-желтые, зеленые и синие цветы, а платки московской </a:t>
            </a:r>
            <a:r>
              <a:rPr lang="ru-RU" dirty="0" err="1"/>
              <a:t>Трехгорки</a:t>
            </a:r>
            <a:r>
              <a:rPr lang="ru-RU" dirty="0"/>
              <a:t> купцов Прохоровых славились орнаментом с темно-синими и красными розами, тюльпанами и гвоздиками.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конце 1850-х годов начинают производить такие шали и в небольшом подмосковном городе </a:t>
            </a:r>
            <a:r>
              <a:rPr lang="ru-RU" dirty="0">
                <a:solidFill>
                  <a:srgbClr val="FF0000"/>
                </a:solidFill>
              </a:rPr>
              <a:t>Павловском </a:t>
            </a:r>
            <a:r>
              <a:rPr lang="ru-RU" dirty="0" smtClean="0">
                <a:solidFill>
                  <a:srgbClr val="FF0000"/>
                </a:solidFill>
              </a:rPr>
              <a:t>Посаде.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Павлопосадские</a:t>
            </a:r>
            <a:r>
              <a:rPr lang="ru-RU" dirty="0" smtClean="0">
                <a:solidFill>
                  <a:srgbClr val="FF0000"/>
                </a:solidFill>
              </a:rPr>
              <a:t> платки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2-26-500x5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836712"/>
            <a:ext cx="5719365" cy="5719365"/>
          </a:xfrm>
        </p:spPr>
      </p:pic>
      <p:pic>
        <p:nvPicPr>
          <p:cNvPr id="5" name="Рисунок 4" descr="59104793_1274008593_14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695576"/>
            <a:ext cx="4794274" cy="6162424"/>
          </a:xfrm>
          <a:prstGeom prst="rect">
            <a:avLst/>
          </a:prstGeom>
        </p:spPr>
      </p:pic>
      <p:pic>
        <p:nvPicPr>
          <p:cNvPr id="6" name="Рисунок 5" descr="880-0-500x5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876350"/>
            <a:ext cx="5981650" cy="5981650"/>
          </a:xfrm>
          <a:prstGeom prst="rect">
            <a:avLst/>
          </a:prstGeom>
        </p:spPr>
      </p:pic>
      <p:pic>
        <p:nvPicPr>
          <p:cNvPr id="7" name="Рисунок 6" descr="data-platki-sherst-125x125-1341-7-500x5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9632" y="908720"/>
            <a:ext cx="5266556" cy="5266556"/>
          </a:xfrm>
          <a:prstGeom prst="rect">
            <a:avLst/>
          </a:prstGeom>
        </p:spPr>
      </p:pic>
      <p:pic>
        <p:nvPicPr>
          <p:cNvPr id="8" name="Рисунок 7" descr="posad_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59632" y="1412776"/>
            <a:ext cx="6794774" cy="4514800"/>
          </a:xfrm>
          <a:prstGeom prst="rect">
            <a:avLst/>
          </a:prstGeom>
        </p:spPr>
      </p:pic>
      <p:pic>
        <p:nvPicPr>
          <p:cNvPr id="9" name="Рисунок 8" descr="pavloposadskie_platki_shali_5858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67744" y="1052736"/>
            <a:ext cx="5457825" cy="4410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a146b73e963118bcd94e84b6c1f654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294710">
            <a:off x="4473658" y="2357452"/>
            <a:ext cx="4009628" cy="435712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3"/>
            <a:ext cx="8229600" cy="338437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Особый </a:t>
            </a:r>
            <a:r>
              <a:rPr lang="ru-RU" dirty="0"/>
              <a:t>интерес представляют </a:t>
            </a:r>
            <a:r>
              <a:rPr lang="ru-RU" dirty="0">
                <a:solidFill>
                  <a:srgbClr val="FF0000"/>
                </a:solidFill>
              </a:rPr>
              <a:t>оренбургские платки</a:t>
            </a:r>
            <a:r>
              <a:rPr lang="ru-RU" dirty="0"/>
              <a:t>: уральские казачки, которые выменивали у калмыков и казахов шелковистый пух, знавшие кружева и вышивание стали использовать в вязке растительный орнамент - живые мотивы природы – соты, кошачьи лапки, рыбки, снежинки.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Оренбургский платок</a:t>
            </a:r>
            <a:endParaRPr lang="ru-RU" dirty="0"/>
          </a:p>
        </p:txBody>
      </p:sp>
      <p:pic>
        <p:nvPicPr>
          <p:cNvPr id="4" name="Содержимое 3" descr="54849446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124744"/>
            <a:ext cx="3095600" cy="5098635"/>
          </a:xfrm>
        </p:spPr>
      </p:pic>
      <p:pic>
        <p:nvPicPr>
          <p:cNvPr id="6" name="Рисунок 5" descr="22011_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348880"/>
            <a:ext cx="5066911" cy="3790050"/>
          </a:xfrm>
          <a:prstGeom prst="rect">
            <a:avLst/>
          </a:prstGeom>
        </p:spPr>
      </p:pic>
      <p:pic>
        <p:nvPicPr>
          <p:cNvPr id="7" name="Рисунок 6" descr="44586_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196752"/>
            <a:ext cx="8128000" cy="542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9 1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4525963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Современные платки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49-sin_en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124744"/>
            <a:ext cx="5161756" cy="5161756"/>
          </a:xfrm>
          <a:prstGeom prst="rect">
            <a:avLst/>
          </a:prstGeom>
        </p:spPr>
      </p:pic>
      <p:pic>
        <p:nvPicPr>
          <p:cNvPr id="6" name="Рисунок 5" descr="bezimeni_1_kopiya_700x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1340768"/>
            <a:ext cx="6667500" cy="4762500"/>
          </a:xfrm>
          <a:prstGeom prst="rect">
            <a:avLst/>
          </a:prstGeom>
        </p:spPr>
      </p:pic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39752" y="1466782"/>
            <a:ext cx="6418684" cy="4814013"/>
          </a:xfrm>
          <a:prstGeom prst="rect">
            <a:avLst/>
          </a:prstGeom>
        </p:spPr>
      </p:pic>
      <p:pic>
        <p:nvPicPr>
          <p:cNvPr id="8" name="Рисунок 7" descr="512c7f1651511_42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7904" y="1379172"/>
            <a:ext cx="5008612" cy="4817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56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Мамин платок</vt:lpstr>
      <vt:lpstr>. </vt:lpstr>
      <vt:lpstr>В Российскую Империю античные шали и палантины впервые были привезены из Западной Европы и с Востока, но очень быстро было налажено их производство и в России</vt:lpstr>
      <vt:lpstr>              Кашмирские шали  были чудом ремесла. Ткали их из тончайшей пряжи, для которой годился лишь пух тибетских коз, а на худой конец пух сайгаков. Из 13 граммов такой пряжи вытягивали нить длиной в четыре с половиной километра. Шали получались невесомыми и нежными на ощупь. Каждую шаль, имевшую десятки оттенков и сочетаний, две мастерицы ткали от полутора до двух лет, и стоила она целого состояния — до 12 тысяч рублей.</vt:lpstr>
      <vt:lpstr>Слайд 5</vt:lpstr>
      <vt:lpstr>Павлопосадские платки</vt:lpstr>
      <vt:lpstr>Слайд 7</vt:lpstr>
      <vt:lpstr>Оренбургский платок</vt:lpstr>
      <vt:lpstr>Современные платки.</vt:lpstr>
      <vt:lpstr>Рисуем платок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Мамин платок</dc:title>
  <dc:creator>Пешкова</dc:creator>
  <cp:lastModifiedBy>Пк</cp:lastModifiedBy>
  <cp:revision>3</cp:revision>
  <dcterms:created xsi:type="dcterms:W3CDTF">2014-11-27T16:28:54Z</dcterms:created>
  <dcterms:modified xsi:type="dcterms:W3CDTF">2017-05-20T09:23:51Z</dcterms:modified>
</cp:coreProperties>
</file>