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7" r:id="rId9"/>
    <p:sldId id="261" r:id="rId10"/>
    <p:sldId id="262" r:id="rId11"/>
    <p:sldId id="263" r:id="rId12"/>
    <p:sldId id="268" r:id="rId13"/>
    <p:sldId id="264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EEA"/>
    <a:srgbClr val="F9F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600">
              <a:srgbClr val="CCFEEA"/>
            </a:gs>
            <a:gs pos="0">
              <a:srgbClr val="F9FDC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744632"/>
            <a:ext cx="62103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НОД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Подготовительная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логопедическая группа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для детей с ОНР </a:t>
            </a: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Algerian" panose="04020705040A02060702" pitchFamily="82" charset="0"/>
              </a:rPr>
              <a:t>III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ур.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«Русь богатырская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…»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Поликультурное воспитание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4797152"/>
            <a:ext cx="3963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Подготовила и провела: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Учитель-логопед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Терехова Анжелика Евгеньевна</a:t>
            </a:r>
          </a:p>
          <a:p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ысшей квалификационной категории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75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фото для конкурса\семинар 2016\фото семинар\IMG_2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5471592" cy="36477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80728"/>
            <a:ext cx="3415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«Отгадай загадку, собери слово»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20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 для конкурса\семинар 2016\IMG_3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6300192" cy="4200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908720"/>
            <a:ext cx="194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Физкультминутка.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807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фото для конкурса\семинар 2016\фото семинар\IMG_3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3727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764704"/>
            <a:ext cx="3745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Прочитайте пословицу и объясните.</a:t>
            </a:r>
          </a:p>
          <a:p>
            <a:r>
              <a:rPr lang="ru-RU" dirty="0" smtClean="0"/>
              <a:t>-А какие пословицы знаете вы?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952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то для конкурса\семинар 2016\IMG_3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9429" y="2130031"/>
            <a:ext cx="2892330" cy="4338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фото для конкурса\семинар 2016\фото семинар\IMG_3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084" y="381000"/>
            <a:ext cx="3815916" cy="2543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526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Предложения разрезаны на слова. У каждого ребенка по одному предложению.</a:t>
            </a:r>
          </a:p>
          <a:p>
            <a:r>
              <a:rPr lang="ru-RU" dirty="0"/>
              <a:t>Собирают предложения и читают по порядку.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3645024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белом коне сидит богатырь. Он одет в кольчугу. Богатырь сильный, смелый. Встал богатырь на защиту родины. Он готов к бою. Стало спокойно на русской земле. Слава русским богатырям!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4048" y="5920841"/>
            <a:ext cx="390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Один ребёнок пересказываетрассказ.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804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54868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Рефлексия.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от </a:t>
            </a:r>
            <a:r>
              <a:rPr lang="ru-RU" dirty="0">
                <a:solidFill>
                  <a:srgbClr val="C00000"/>
                </a:solidFill>
              </a:rPr>
              <a:t>и подошло к концу наше увлекательное путешествие в прошлое. Мы сегодня много вспомнили о жизни наших предков – славян, поиграли - сумели преодолеть все трудности и препятствия и многому научились. Все были молодцами, хорошо выполняли все задания, были внимательными, сообразительными, ловкими и смелыми. И я хочу сделать вам подарки –раскраски о русских витязях. </a:t>
            </a:r>
          </a:p>
        </p:txBody>
      </p:sp>
    </p:spTree>
    <p:extLst>
      <p:ext uri="{BB962C8B-B14F-4D97-AF65-F5344CB8AC3E}">
        <p14:creationId xmlns:p14="http://schemas.microsoft.com/office/powerpoint/2010/main" val="1129969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997839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Список используемой </a:t>
            </a:r>
            <a:r>
              <a:rPr lang="ru-RU" b="1" i="1" dirty="0" smtClean="0">
                <a:solidFill>
                  <a:srgbClr val="C00000"/>
                </a:solidFill>
              </a:rPr>
              <a:t>литературы</a:t>
            </a:r>
          </a:p>
          <a:p>
            <a:endParaRPr lang="ru-RU" b="1" i="1" dirty="0">
              <a:solidFill>
                <a:srgbClr val="C00000"/>
              </a:solidFill>
            </a:endParaRPr>
          </a:p>
          <a:p>
            <a:r>
              <a:rPr lang="ru-RU" dirty="0"/>
              <a:t>1. Развитие представлений о человеке в истории и культуре. /Мулько И. Ф. М. ТЦ «Сфера» 2004.</a:t>
            </a:r>
          </a:p>
          <a:p>
            <a:r>
              <a:rPr lang="ru-RU" dirty="0"/>
              <a:t>2. Воспитание нравственных чувств у старших дошкольников / Под ред. Виноградовой А. М., - М., 1980.</a:t>
            </a:r>
          </a:p>
          <a:p>
            <a:r>
              <a:rPr lang="ru-RU" dirty="0"/>
              <a:t>3. Воспитание детей на традициях народной культуры / Ватаман В. П., - Волгоград, 2008</a:t>
            </a:r>
          </a:p>
          <a:p>
            <a:r>
              <a:rPr lang="ru-RU" dirty="0"/>
              <a:t>4. Материалы из сети интернет.</a:t>
            </a:r>
          </a:p>
        </p:txBody>
      </p:sp>
    </p:spTree>
    <p:extLst>
      <p:ext uri="{BB962C8B-B14F-4D97-AF65-F5344CB8AC3E}">
        <p14:creationId xmlns:p14="http://schemas.microsoft.com/office/powerpoint/2010/main" val="248694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880" y="260648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Задачи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Коррекционно-образовательные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-Развитие связной речи.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-Расширение   словаря синонимов.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-Обогащение словаря эпитетов.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 Совершенствование навыка чтения, работа с деформированным предложением. Пропедевтика дисграфии.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Коррекционно-развивающие: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-Показать образ защитника Родины через образы реально существовавших исторических личностей, былинных и сказочных богатырей.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-Развивать зрительно-слуховое восприятие, память.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-Развитие общей и мелкой моторики.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 Развивать умение вслушиваться в обращенную речь, отвечать на вопросы полными ответами.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 Закрепление слухового контроля над правильностью собственного звукопроизношения.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 Развитие лексических средств языка.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Коррекционно-воспитательные: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-Воспитывать любовь к </a:t>
            </a:r>
            <a:r>
              <a:rPr lang="ru-RU" sz="1600" dirty="0" smtClean="0">
                <a:solidFill>
                  <a:srgbClr val="C00000"/>
                </a:solidFill>
              </a:rPr>
              <a:t>Родине.</a:t>
            </a:r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dirty="0">
                <a:solidFill>
                  <a:srgbClr val="C00000"/>
                </a:solidFill>
              </a:rPr>
              <a:t> -Поддерживать в детях желание быть похожими на русских богатырей.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-Воспитывать в детях гордость за свой народ, желание, став взрослым, встать на защиту своей страны;</a:t>
            </a:r>
          </a:p>
          <a:p>
            <a:r>
              <a:rPr lang="ru-RU" sz="1600" dirty="0">
                <a:solidFill>
                  <a:srgbClr val="C00000"/>
                </a:solidFill>
              </a:rPr>
              <a:t>- Воспитание нравственных качеств, как товарищество, взаимовыручка, взаимопомощь организовать коллективную работу. </a:t>
            </a:r>
          </a:p>
        </p:txBody>
      </p:sp>
    </p:spTree>
    <p:extLst>
      <p:ext uri="{BB962C8B-B14F-4D97-AF65-F5344CB8AC3E}">
        <p14:creationId xmlns:p14="http://schemas.microsoft.com/office/powerpoint/2010/main" val="3771907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9225"/>
            <a:ext cx="7363023" cy="655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0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то для конкурса\семинар 2016\фото семинар\IMG_29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6012962" cy="4008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572487"/>
            <a:ext cx="5184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Посмотрите ребята на доску и по первому звуку отгадайте слово. Подумайте и скажите, о чем мы с вами сегодня </a:t>
            </a:r>
            <a:r>
              <a:rPr lang="ru-RU" dirty="0" smtClean="0"/>
              <a:t>будем говорить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837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ото для конкурса\семинар 2016\фото семинар\IMG_29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80" y="778136"/>
            <a:ext cx="5112060" cy="3408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0" y="1281827"/>
            <a:ext cx="3226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Скажите</a:t>
            </a:r>
            <a:r>
              <a:rPr lang="ru-RU" dirty="0"/>
              <a:t>, какая Россия?</a:t>
            </a:r>
          </a:p>
          <a:p>
            <a:r>
              <a:rPr lang="ru-RU" dirty="0"/>
              <a:t>(</a:t>
            </a:r>
            <a:r>
              <a:rPr lang="ru-RU" dirty="0" smtClean="0"/>
              <a:t>большая</a:t>
            </a:r>
            <a:r>
              <a:rPr lang="ru-RU" dirty="0"/>
              <a:t>, огромная, бескрайняя, бесконечная, потрясающая, </a:t>
            </a:r>
            <a:r>
              <a:rPr lang="ru-RU" dirty="0" smtClean="0"/>
              <a:t>любимая)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6531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А как называли Россию в старые времена.</a:t>
            </a:r>
          </a:p>
          <a:p>
            <a:r>
              <a:rPr lang="ru-RU" dirty="0"/>
              <a:t>(</a:t>
            </a:r>
            <a:r>
              <a:rPr lang="ru-RU" dirty="0" smtClean="0"/>
              <a:t>Русь</a:t>
            </a:r>
            <a:r>
              <a:rPr lang="ru-RU" dirty="0"/>
              <a:t>, Русь-матушка, Русь </a:t>
            </a:r>
            <a:r>
              <a:rPr lang="ru-RU" dirty="0" smtClean="0"/>
              <a:t>великая)</a:t>
            </a:r>
            <a:endParaRPr lang="ru-RU" dirty="0"/>
          </a:p>
          <a:p>
            <a:r>
              <a:rPr lang="ru-RU" dirty="0"/>
              <a:t>- А хотите отправиться в путешествие во времени? Закройте глаза и не открывайте, пока я вам не скажу.</a:t>
            </a:r>
          </a:p>
        </p:txBody>
      </p:sp>
    </p:spTree>
    <p:extLst>
      <p:ext uri="{BB962C8B-B14F-4D97-AF65-F5344CB8AC3E}">
        <p14:creationId xmlns:p14="http://schemas.microsoft.com/office/powerpoint/2010/main" val="35795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о для конкурса\семинар 2016\IMG_2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529258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94774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Скажите, ребята, на Руси много чего?</a:t>
            </a:r>
          </a:p>
          <a:p>
            <a:r>
              <a:rPr lang="ru-RU" dirty="0"/>
              <a:t>(</a:t>
            </a:r>
            <a:r>
              <a:rPr lang="ru-RU" dirty="0" smtClean="0"/>
              <a:t>много </a:t>
            </a:r>
            <a:r>
              <a:rPr lang="ru-RU" dirty="0"/>
              <a:t>полей, много рек, много лесов, много птиц, много </a:t>
            </a:r>
            <a:r>
              <a:rPr lang="ru-RU" dirty="0" smtClean="0"/>
              <a:t>озер)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и очутились мы на Руси!</a:t>
            </a:r>
          </a:p>
          <a:p>
            <a:r>
              <a:rPr lang="ru-RU" dirty="0"/>
              <a:t>Посмотрите какие дома были, как они </a:t>
            </a:r>
            <a:r>
              <a:rPr lang="ru-RU" dirty="0" smtClean="0"/>
              <a:t>назывались?(Избы)</a:t>
            </a:r>
            <a:endParaRPr lang="ru-RU" dirty="0"/>
          </a:p>
          <a:p>
            <a:r>
              <a:rPr lang="ru-RU" dirty="0"/>
              <a:t>-Как назывался народ, который жил на Руси?</a:t>
            </a:r>
          </a:p>
          <a:p>
            <a:r>
              <a:rPr lang="ru-RU" dirty="0"/>
              <a:t>(</a:t>
            </a:r>
            <a:r>
              <a:rPr lang="ru-RU" dirty="0" smtClean="0"/>
              <a:t>Славяне</a:t>
            </a:r>
            <a:r>
              <a:rPr lang="ru-RU" dirty="0"/>
              <a:t>, </a:t>
            </a:r>
            <a:r>
              <a:rPr lang="ru-RU" dirty="0" smtClean="0"/>
              <a:t>русичи)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643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 для конкурса\семинар 2016\IMG_29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3006080" cy="45091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32" y="1096074"/>
            <a:ext cx="4597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Россию всегда защищали ратники, богатыры</a:t>
            </a:r>
          </a:p>
          <a:p>
            <a:r>
              <a:rPr lang="ru-RU" dirty="0" smtClean="0"/>
              <a:t>Давайте соберем богатыря в дорогу.</a:t>
            </a:r>
          </a:p>
          <a:p>
            <a:r>
              <a:rPr lang="ru-RU" dirty="0" smtClean="0"/>
              <a:t>( Богатырю нужен..)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79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ото для конкурса\семинар 2016\фото семинар\IMG_29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72883"/>
            <a:ext cx="5472608" cy="36484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836712"/>
            <a:ext cx="3396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Богатырь, какой?</a:t>
            </a:r>
          </a:p>
          <a:p>
            <a:r>
              <a:rPr lang="ru-RU" dirty="0" smtClean="0"/>
              <a:t>( могучий, как дуб, зоркий как…)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38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то для конкурса\семинар 2016\IMG_29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81000"/>
            <a:ext cx="5004048" cy="3336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фото для конкурса\семинар 2016\фото семинар\IMG_29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12160" y="4389276"/>
            <a:ext cx="2951820" cy="1967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фото для конкурса\семинар 2016\фото семинар\IMG_29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40077"/>
            <a:ext cx="2574032" cy="3861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908721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Пальчиковая гимнастика русская народная игра «Два богатыря».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9451" y="4354571"/>
            <a:ext cx="3726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Д/И «</a:t>
            </a:r>
            <a:r>
              <a:rPr lang="ru-RU" dirty="0" smtClean="0"/>
              <a:t>Посмотри, запомни </a:t>
            </a:r>
          </a:p>
          <a:p>
            <a:r>
              <a:rPr lang="ru-RU" dirty="0" smtClean="0"/>
              <a:t>и выложи также»</a:t>
            </a:r>
            <a:endParaRPr lang="ru-RU" dirty="0"/>
          </a:p>
          <a:p>
            <a:r>
              <a:rPr lang="ru-RU" dirty="0"/>
              <a:t>Выкладывают </a:t>
            </a:r>
            <a:r>
              <a:rPr lang="ru-RU" dirty="0" smtClean="0"/>
              <a:t>картинки в </a:t>
            </a:r>
            <a:r>
              <a:rPr lang="ru-RU" dirty="0"/>
              <a:t>нужной </a:t>
            </a:r>
            <a:r>
              <a:rPr lang="ru-RU" dirty="0" smtClean="0"/>
              <a:t>последовательности.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7685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</TotalTime>
  <Words>590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Лика</dc:creator>
  <cp:lastModifiedBy>Лика</cp:lastModifiedBy>
  <cp:revision>7</cp:revision>
  <dcterms:created xsi:type="dcterms:W3CDTF">2017-05-20T15:59:23Z</dcterms:created>
  <dcterms:modified xsi:type="dcterms:W3CDTF">2017-05-20T17:15:03Z</dcterms:modified>
</cp:coreProperties>
</file>