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6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7" r:id="rId14"/>
    <p:sldId id="274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>
        <p:scale>
          <a:sx n="69" d="100"/>
          <a:sy n="69" d="100"/>
        </p:scale>
        <p:origin x="-96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6F9B-1480-4996-86C1-0CBAD648264A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6115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714480" y="2143116"/>
            <a:ext cx="607223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Презентация на тему: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40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«Правила поведения </a:t>
            </a:r>
          </a:p>
          <a:p>
            <a:pPr algn="ctr"/>
            <a:r>
              <a:rPr lang="ru-RU" sz="40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в лесу».</a:t>
            </a:r>
            <a:endParaRPr lang="ru-RU" sz="4000" b="1" i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57166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5072074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фон 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746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разжигай костер в лесу без взрослых!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571612"/>
            <a:ext cx="3571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взрослых с огнём -развлекаться опасно!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Закончиться может забава –Ужасно!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Представьте, что пламя легко разгорится,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Начнёт полыхать, разбегаться искриться –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 потушить невозможно тогда…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Пожары лесные – большая беда!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Home\Desktop\правило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923727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оставляй мусор в лесу!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в поход пришли, ребята…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Отдохнуть, конечно, надо: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Поиграть и порезвиться,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наесться, и напиться…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вокруг остались банки,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Целлофан, железки, склянки…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24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Оставлять их здесь нельзя!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поленимся, друзья: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Мусор тут, в лесу, чужой,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Заберём его с собой!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285860"/>
            <a:ext cx="5000660" cy="33374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542" y="0"/>
            <a:ext cx="91584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бейте стекло в лесу!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Home\Desktop\правило 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4816689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000636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 стекло в лесу кидать,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бутылки разбивать;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Осколки острые опасны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них порежешься ужасно!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072074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если вдруг на них свалиться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больнице можно очутиться!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обитателям лесным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Стекляшки тоже не нужны…</a:t>
            </a:r>
          </a:p>
        </p:txBody>
      </p:sp>
    </p:spTree>
  </p:cSld>
  <p:clrMapOvr>
    <a:masterClrMapping/>
  </p:clrMapOvr>
  <p:transition advClick="0" advTm="9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фоны\фон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вырезайте надписи на деревьях!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3554" name="Picture 2" descr="C:\Users\Home\Desktop\правило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622038"/>
            <a:ext cx="3071834" cy="5022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Стоят деревья – великаны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не жалеют хулиганы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режут острыми ножами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на дереве – «на память!»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86256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так жестоко поступать!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растут-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Добро и красоту несут…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фон 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портите несъедобные грибы!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1" name="Picture 3" descr="C:\Users\Home\Desktop\правило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602375" cy="30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2071678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грибов различных много…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несъедобные не трогай!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корзинку их не собирай,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и ногами не сбивай…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Нужны они лесным зверятам: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Лисичкам, ёжикам, зайчатам…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57760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только люди не едят: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поганках, мухоморах – яд!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для зверья лесного всё ж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гриб полезен и хорош.</a:t>
            </a:r>
          </a:p>
        </p:txBody>
      </p:sp>
    </p:spTree>
  </p:cSld>
  <p:clrMapOvr>
    <a:masterClrMapping/>
  </p:clrMapOvr>
  <p:transition advTm="10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70009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вырывайте растения с корнем!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Users\Home\Desktop\правило 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786346" cy="319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471488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 ты собрался по грибы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собою острый нож бери;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аккуратно гриб срезай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земле грибницу оставляй.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если встретил землянику,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ome\Desktop\фоны\фон сказоч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4407" y="0"/>
            <a:ext cx="919840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643074"/>
          </a:xfrm>
        </p:spPr>
        <p:txBody>
          <a:bodyPr>
            <a:noAutofit/>
          </a:bodyPr>
          <a:lstStyle/>
          <a:p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Благодарю за внимание!</a:t>
            </a:r>
            <a:endParaRPr lang="ru-RU" sz="5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птичьи гнезда!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3500462" cy="488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00562" y="1785926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запомнить должны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Гнезда у птичек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86190"/>
            <a:ext cx="400049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 траве вы увидели яйцо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услышали крики птенцов,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приближайтесь,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лезьте туда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не тревожьте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птиц, ни гнезда.</a:t>
            </a:r>
          </a:p>
        </p:txBody>
      </p:sp>
    </p:spTree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муравейники!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85860"/>
            <a:ext cx="5357850" cy="3575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Муравьи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лесные санитары;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прозвали люди их недаром!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Чтобы лес красив был и здоров,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Без личинок вредных и жуков,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Муравьи на страже день и ночь: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Гонят разных короедов прочь!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ты им, друг мой, не мешай!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Муравейники не разоряй!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Эти санитары так нужны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лесов твоей родной страны!</a:t>
            </a:r>
          </a:p>
        </p:txBody>
      </p:sp>
    </p:spTree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фон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984"/>
            <a:ext cx="9144000" cy="6886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забирай из леса </a:t>
            </a:r>
            <a:b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домой животных 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11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4786346" cy="31908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ёжиков и белок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Лес – это дом родной.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живут там смело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летом и зимой: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Находят пропитанье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Своих детей растят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уходить из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Нисколько не хотят…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786322"/>
            <a:ext cx="2928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Поэтому не стоит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в город забирать…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Поверь: они в неволе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будут есть и спать…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Home\Desktop\фон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обижай лесных насекомых!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Home\Desktop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4570" y="1643050"/>
            <a:ext cx="5300513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2357430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Ползут козявки и жуки…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Природа 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них у всех свои дела.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919008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обижай, а отойди 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насекомых лес, друг мой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одинокий, и пустой…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полевые цветы!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4572016" cy="4403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Цветы украшают луга и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Не надо, друзья, их бессмысленно рвать,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надо букеты из них составлять…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Завянут букеты…Погибнут цветы…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Home\Desktop\фоны\Правило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9441" y="1358221"/>
            <a:ext cx="3204525" cy="4785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7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редкие цветы!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72074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цветочки редкие,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Белые и нежные: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Вам кивнут приветливо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Ландыши, подснежники…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рвать не надо их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ними лес добрей, светлей.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теперь цветов таких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Очень мало на земле…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Home\Desktop\правило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214974" cy="348053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ome\Desktop\фон 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6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ловите бабочек и стрекоз!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350046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Бабочка цветная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 тобой порхает…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Стрекоза резвится,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Пляшет, веселится…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357694"/>
            <a:ext cx="3429024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Лету все так рады!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ловить не надо…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себе летают,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Землю украшают…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Home\Desktop\фоны\правило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43191"/>
            <a:ext cx="3296959" cy="4629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9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фоны\фон 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шумите в лесу!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леса музыка своя…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послушайте друзья!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птичьи трели раздались,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белка скачет вверх и вниз,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вот кузнечик затрещал,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ветке дятел застучал…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643446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много звуков тут и там!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не нужен шум и гам: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шуметь, галдеть, кричать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громко музыку включать!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4500594" cy="30037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758</Words>
  <Application>Microsoft Office PowerPoint</Application>
  <PresentationFormat>Экран (4:3)</PresentationFormat>
  <Paragraphs>147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Не разоряйте птичьи гнезда!</vt:lpstr>
      <vt:lpstr>Не разоряйте муравейники!</vt:lpstr>
      <vt:lpstr>Не забирай из леса  домой животных !</vt:lpstr>
      <vt:lpstr> Не обижай лесных насекомых! </vt:lpstr>
      <vt:lpstr>Не рвите полевые цветы!</vt:lpstr>
      <vt:lpstr>Не рвите редкие цветы!</vt:lpstr>
      <vt:lpstr>Презентация PowerPoint</vt:lpstr>
      <vt:lpstr>Не шумите в лесу!</vt:lpstr>
      <vt:lpstr>Не разжигай костер в лесу без взрослых!</vt:lpstr>
      <vt:lpstr>Не оставляй мусор в лесу!</vt:lpstr>
      <vt:lpstr>Не бейте стекло в лесу!</vt:lpstr>
      <vt:lpstr>Не вырезайте надписи на деревьях!</vt:lpstr>
      <vt:lpstr>Не портите несъедобные грибы!</vt:lpstr>
      <vt:lpstr>Не вырывайте растения с корнем!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24</cp:revision>
  <dcterms:created xsi:type="dcterms:W3CDTF">2012-01-26T16:46:41Z</dcterms:created>
  <dcterms:modified xsi:type="dcterms:W3CDTF">2014-04-03T15:50:49Z</dcterms:modified>
</cp:coreProperties>
</file>