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0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BE664E"/>
    <a:srgbClr val="FF0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56EF-7953-431D-AD95-2881F9BE4A90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203A-9A29-49EC-948D-74A56D4C0E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030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56EF-7953-431D-AD95-2881F9BE4A90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203A-9A29-49EC-948D-74A56D4C0E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922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56EF-7953-431D-AD95-2881F9BE4A90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203A-9A29-49EC-948D-74A56D4C0E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241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56EF-7953-431D-AD95-2881F9BE4A90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203A-9A29-49EC-948D-74A56D4C0E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829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56EF-7953-431D-AD95-2881F9BE4A90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203A-9A29-49EC-948D-74A56D4C0E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437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56EF-7953-431D-AD95-2881F9BE4A90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203A-9A29-49EC-948D-74A56D4C0E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70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56EF-7953-431D-AD95-2881F9BE4A90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203A-9A29-49EC-948D-74A56D4C0E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601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56EF-7953-431D-AD95-2881F9BE4A90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203A-9A29-49EC-948D-74A56D4C0E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465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56EF-7953-431D-AD95-2881F9BE4A90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203A-9A29-49EC-948D-74A56D4C0E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047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56EF-7953-431D-AD95-2881F9BE4A90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203A-9A29-49EC-948D-74A56D4C0E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740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56EF-7953-431D-AD95-2881F9BE4A90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203A-9A29-49EC-948D-74A56D4C0E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158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356EF-7953-431D-AD95-2881F9BE4A90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6203A-9A29-49EC-948D-74A56D4C0E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133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ytimg.com/vi/N9Icp9Y2lB4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86"/>
            <a:ext cx="9144000" cy="686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2060848"/>
            <a:ext cx="4752528" cy="1470025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rgbClr val="008000"/>
                </a:solidFill>
              </a:rPr>
              <a:t/>
            </a:r>
            <a:br>
              <a:rPr lang="ru-RU" sz="1800" b="1" dirty="0" smtClean="0">
                <a:solidFill>
                  <a:srgbClr val="008000"/>
                </a:solidFill>
              </a:rPr>
            </a:br>
            <a:r>
              <a:rPr lang="ru-RU" sz="1800" b="1" dirty="0" smtClean="0">
                <a:solidFill>
                  <a:srgbClr val="008000"/>
                </a:solidFill>
              </a:rPr>
              <a:t/>
            </a:r>
            <a:br>
              <a:rPr lang="ru-RU" sz="1800" b="1" dirty="0" smtClean="0">
                <a:solidFill>
                  <a:srgbClr val="008000"/>
                </a:solidFill>
              </a:rPr>
            </a:br>
            <a:r>
              <a:rPr lang="ru-RU" sz="1800" b="1" dirty="0" smtClean="0">
                <a:solidFill>
                  <a:srgbClr val="008000"/>
                </a:solidFill>
              </a:rPr>
              <a:t>Открытая непосредственная образовательная деятельность на тему:</a:t>
            </a:r>
            <a:br>
              <a:rPr lang="ru-RU" sz="1800" b="1" dirty="0" smtClean="0">
                <a:solidFill>
                  <a:srgbClr val="008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«Русская матрешка»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293096"/>
            <a:ext cx="3312368" cy="1752600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rgbClr val="002060"/>
                </a:solidFill>
              </a:rPr>
              <a:t>    Подготовили :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 воспитатели 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                  младшей «Б» группы</a:t>
            </a:r>
          </a:p>
          <a:p>
            <a:r>
              <a:rPr lang="ru-RU" sz="1400" dirty="0" err="1" smtClean="0">
                <a:solidFill>
                  <a:srgbClr val="002060"/>
                </a:solidFill>
              </a:rPr>
              <a:t>Драган</a:t>
            </a:r>
            <a:r>
              <a:rPr lang="ru-RU" sz="1400" dirty="0" smtClean="0">
                <a:solidFill>
                  <a:srgbClr val="002060"/>
                </a:solidFill>
              </a:rPr>
              <a:t> Н.А.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   </a:t>
            </a:r>
            <a:r>
              <a:rPr lang="ru-RU" sz="1400" dirty="0" err="1" smtClean="0">
                <a:solidFill>
                  <a:srgbClr val="002060"/>
                </a:solidFill>
              </a:rPr>
              <a:t>Михель</a:t>
            </a:r>
            <a:r>
              <a:rPr lang="ru-RU" sz="1400" dirty="0" smtClean="0">
                <a:solidFill>
                  <a:srgbClr val="002060"/>
                </a:solidFill>
              </a:rPr>
              <a:t> Ю.А. 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588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os-tour.com/images/cms/thumbs/80daed57299900699b31a66148d75e1693555ca7/521_800_auto_0_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8214626" cy="5472996"/>
          </a:xfrm>
          <a:prstGeom prst="rect">
            <a:avLst/>
          </a:prstGeom>
          <a:noFill/>
          <a:ln w="15875">
            <a:solidFill>
              <a:srgbClr val="BE664E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59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lavrovotur.ru/web/images/article/6/__26_mod_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202502" cy="5472608"/>
          </a:xfrm>
          <a:prstGeom prst="rect">
            <a:avLst/>
          </a:prstGeom>
          <a:noFill/>
          <a:ln w="15875">
            <a:solidFill>
              <a:srgbClr val="BE664E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6613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s://s-media-cache-ak0.pinimg.com/736x/d1/92/00/d19200528b0b4d4da3bb80a80ed317c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03700"/>
            <a:ext cx="3703207" cy="6539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88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goldencockerel.com/pic/product/100060/zoom_1000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82" y="492588"/>
            <a:ext cx="8168975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902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namillion.com/wp-content/uploads/2015/09/34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296" y="3573016"/>
            <a:ext cx="3987340" cy="2700000"/>
          </a:xfrm>
          <a:prstGeom prst="rect">
            <a:avLst/>
          </a:prstGeom>
          <a:noFill/>
          <a:ln w="15875">
            <a:solidFill>
              <a:srgbClr val="BE664E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noosfera-center.ru/biblio/master/matr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67" y="404664"/>
            <a:ext cx="3981141" cy="2700736"/>
          </a:xfrm>
          <a:prstGeom prst="rect">
            <a:avLst/>
          </a:prstGeom>
          <a:noFill/>
          <a:ln w="15875">
            <a:solidFill>
              <a:srgbClr val="BE664E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gorod70.ru/upload/files/06/95/c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296" y="405400"/>
            <a:ext cx="3900707" cy="2700000"/>
          </a:xfrm>
          <a:prstGeom prst="rect">
            <a:avLst/>
          </a:prstGeom>
          <a:noFill/>
          <a:ln w="15875">
            <a:solidFill>
              <a:srgbClr val="BE664E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cs3.livemaster.ru/zhurnalfoto/1/2/1/12092105020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99" y="3573016"/>
            <a:ext cx="3981140" cy="2700000"/>
          </a:xfrm>
          <a:prstGeom prst="rect">
            <a:avLst/>
          </a:prstGeom>
          <a:noFill/>
          <a:ln w="15875">
            <a:solidFill>
              <a:srgbClr val="BE664E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76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urgutgift.ru/images/stories/virtuemart/product/4194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831692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9957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ytimg.com/vi/N9Icp9Y2lB4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86"/>
            <a:ext cx="9144000" cy="686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9732" y="2276872"/>
            <a:ext cx="4824536" cy="172075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8000"/>
                </a:solidFill>
              </a:rPr>
              <a:t>Спасибо за внимание!</a:t>
            </a:r>
            <a:endParaRPr lang="ru-RU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037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22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Открытая непосредственная образовательная деятельность на тему: «Русская матрешка»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Открытая непосредственная образовательная деятельность на тему: «Русская матрешка»</dc:title>
  <dc:creator>Документы</dc:creator>
  <cp:lastModifiedBy>Документы</cp:lastModifiedBy>
  <cp:revision>11</cp:revision>
  <dcterms:created xsi:type="dcterms:W3CDTF">2017-04-23T11:53:37Z</dcterms:created>
  <dcterms:modified xsi:type="dcterms:W3CDTF">2017-04-23T13:47:05Z</dcterms:modified>
</cp:coreProperties>
</file>