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67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28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FDC4C-2B6A-40D8-9D0E-39196ACEC7EC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D54B4-FC79-413D-86F7-9B0624F51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D54B4-FC79-413D-86F7-9B0624F5147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5/17/2017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НАШ город – Саратов </a:t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3810000" y="4953000"/>
            <a:ext cx="5072066" cy="928694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Подготовила Привалова Т. В.</a:t>
            </a: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воспитатель МДОУ «Детский</a:t>
            </a: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сад комбинированного вида № 172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г. Саратова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595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81600"/>
            <a:ext cx="9144000" cy="16764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Саратовский цирк</a:t>
            </a:r>
            <a:r>
              <a:rPr lang="ru-RU" b="0" dirty="0" smtClean="0"/>
              <a:t> </a:t>
            </a:r>
            <a:br>
              <a:rPr lang="ru-RU" b="0" dirty="0" smtClean="0"/>
            </a:br>
            <a:r>
              <a:rPr lang="ru-RU" sz="1600" b="0" dirty="0" smtClean="0"/>
              <a:t>Саратовский цирк был основан в 1876 году цирковыми артистами и предпринимателями братьями Никитиными. Первые цирковые выступления в Саратове проводились во временных шатрах на ярмарках. А в 1876 году братья Никитины возвели в городе стационарный цирк, ставший вторым, после Пензенского, стационарным цирком в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s://im1-tub-ru.yandex.net/i?id=cc2d22025463faeb2eb2918444fdfbe9&amp;n=33&amp;h=215&amp;w=3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696200" cy="4983987"/>
          </a:xfrm>
          <a:prstGeom prst="rect">
            <a:avLst/>
          </a:prstGeom>
          <a:noFill/>
        </p:spPr>
      </p:pic>
    </p:spTree>
  </p:cSld>
  <p:clrMapOvr>
    <a:masterClrMapping/>
  </p:clrMapOvr>
  <p:transition advTm="3375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/>
          <a:lstStyle/>
          <a:p>
            <a:pPr algn="ctr"/>
            <a:r>
              <a:rPr lang="ru-RU" dirty="0" smtClean="0"/>
              <a:t>НАШ ЛЕНИНСКИЙ РАЙОН</a:t>
            </a:r>
            <a:endParaRPr lang="ru-RU" dirty="0"/>
          </a:p>
        </p:txBody>
      </p:sp>
      <p:pic>
        <p:nvPicPr>
          <p:cNvPr id="23554" name="Picture 2" descr="https://pp.vk.me/c624018/v624018653/2496d/NisgzuUE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032576" cy="5867400"/>
          </a:xfrm>
          <a:prstGeom prst="rect">
            <a:avLst/>
          </a:prstGeom>
          <a:noFill/>
        </p:spPr>
      </p:pic>
      <p:pic>
        <p:nvPicPr>
          <p:cNvPr id="23556" name="Picture 4" descr="http://saratov-segodnya.ru/files/pages/6345/1390208440general_pages_20_January_2014_i6345_leninskii_raion_priznali_luchshim_v_saratov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0"/>
            <a:ext cx="5181598" cy="3886200"/>
          </a:xfrm>
          <a:prstGeom prst="rect">
            <a:avLst/>
          </a:prstGeom>
          <a:noFill/>
        </p:spPr>
      </p:pic>
      <p:pic>
        <p:nvPicPr>
          <p:cNvPr id="23560" name="Picture 8" descr="https://im1-tub-ru.yandex.net/i?id=0fb1558bdcbf43e2982c25fd0c09a749&amp;n=33&amp;h=215&amp;w=1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810000"/>
            <a:ext cx="1533525" cy="2047876"/>
          </a:xfrm>
          <a:prstGeom prst="rect">
            <a:avLst/>
          </a:prstGeom>
          <a:noFill/>
        </p:spPr>
      </p:pic>
      <p:pic>
        <p:nvPicPr>
          <p:cNvPr id="23562" name="Picture 10" descr="http://region.sgu.ru/raiony/picts/ross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886200"/>
            <a:ext cx="2971800" cy="2114085"/>
          </a:xfrm>
          <a:prstGeom prst="rect">
            <a:avLst/>
          </a:prstGeom>
          <a:noFill/>
        </p:spPr>
      </p:pic>
    </p:spTree>
  </p:cSld>
  <p:clrMapOvr>
    <a:masterClrMapping/>
  </p:clrMapOvr>
  <p:transition advTm="1240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29200"/>
            <a:ext cx="9144000" cy="1828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ГОРОД- САРАТОВ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Волге великой есть город большой. К нему мы привязаны с детства душой. Все краше становится день он за днем И Родиной малой его мы зовем.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482ua.com/images/stories/others/polza/SaratovIndex/Saratov_Index_Poch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ransition advTm="1599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21506" name="Picture 2" descr="https://fs00.infourok.ru/images/doc/231/67087/2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764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121920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1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ПАРК ПОБЕДЫ</a:t>
            </a:r>
          </a:p>
          <a:p>
            <a:pPr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Одновременно и парк и музей, в котором находятся: экспонаты оружия и военной техники, Музей боевой славы и памятник Журавли, посвященный погибшим солдатам.</a:t>
            </a: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61965" cy="5638800"/>
          </a:xfrm>
          <a:prstGeom prst="rect">
            <a:avLst/>
          </a:prstGeom>
          <a:noFill/>
        </p:spPr>
      </p:pic>
    </p:spTree>
  </p:cSld>
  <p:clrMapOvr>
    <a:masterClrMapping/>
  </p:clrMapOvr>
  <p:transition advTm="1628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62600"/>
            <a:ext cx="9144000" cy="12954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10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Саратовская консерватория</a:t>
            </a:r>
          </a:p>
          <a:p>
            <a:pPr algn="ctr">
              <a:buNone/>
            </a:pPr>
            <a:r>
              <a:rPr lang="ru-RU" sz="4000" dirty="0" smtClean="0"/>
              <a:t>Построенная в стиле неоготики, является не только историческим и архитектурным памятником, но и одной из самых старых консерваторий России. Большой зал консерватории поражает своим роскошным интерьером и великолепной акустикой.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noFill/>
        </p:spPr>
      </p:pic>
    </p:spTree>
  </p:cSld>
  <p:clrMapOvr>
    <a:masterClrMapping/>
  </p:clrMapOvr>
  <p:transition advTm="2037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0"/>
            <a:ext cx="4572000" cy="18288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10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 </a:t>
            </a:r>
          </a:p>
          <a:p>
            <a:pPr algn="ctr">
              <a:buNone/>
            </a:pPr>
            <a:r>
              <a:rPr lang="ru-RU" sz="10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Утоли мои печали</a:t>
            </a:r>
          </a:p>
          <a:p>
            <a:pPr algn="ctr">
              <a:buNone/>
            </a:pPr>
            <a:r>
              <a:rPr lang="ru-RU" sz="4000" dirty="0" smtClean="0"/>
              <a:t>Православная церковь, расположенная в центре Саратова, является объектом культурного наследия регионального уровня.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62" name="Picture 2" descr="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68827" cy="6870415"/>
          </a:xfrm>
          <a:prstGeom prst="rect">
            <a:avLst/>
          </a:prstGeom>
          <a:noFill/>
        </p:spPr>
      </p:pic>
    </p:spTree>
  </p:cSld>
  <p:clrMapOvr>
    <a:masterClrMapping/>
  </p:clrMapOvr>
  <p:transition advTm="1308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62600"/>
            <a:ext cx="91440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Свято-Троицкий собор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sz="1600" b="0" dirty="0" smtClean="0"/>
              <a:t>Один из старейших православных храмов Нижнего Поволжья, созданный в 1695 году. Собор представляет собой невероятно красивый, уникальный исторический памятник, возведенный в стиле московского барокко.</a:t>
            </a:r>
            <a:endParaRPr lang="ru-RU" sz="1600" i="1" dirty="0">
              <a:solidFill>
                <a:srgbClr val="FF0000"/>
              </a:solidFill>
            </a:endParaRPr>
          </a:p>
        </p:txBody>
      </p:sp>
      <p:pic>
        <p:nvPicPr>
          <p:cNvPr id="41986" name="Picture 2" descr="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"/>
            <a:ext cx="7772400" cy="5562600"/>
          </a:xfrm>
          <a:prstGeom prst="rect">
            <a:avLst/>
          </a:prstGeom>
          <a:noFill/>
        </p:spPr>
      </p:pic>
    </p:spTree>
  </p:cSld>
  <p:clrMapOvr>
    <a:masterClrMapping/>
  </p:clrMapOvr>
  <p:transition advTm="2056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0" y="0"/>
            <a:ext cx="3962400" cy="28194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Часовня «</a:t>
            </a:r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Живоносный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источник»</a:t>
            </a:r>
            <a:r>
              <a:rPr lang="ru-RU" b="0" dirty="0" smtClean="0"/>
              <a:t> </a:t>
            </a:r>
            <a:br>
              <a:rPr lang="ru-RU" b="0" dirty="0" smtClean="0"/>
            </a:br>
            <a:r>
              <a:rPr lang="ru-RU" sz="1600" b="0" dirty="0" smtClean="0"/>
              <a:t>Уникальная конструкция однокупольной часовни с удивительной историей размещена на Театральной площади города.</a:t>
            </a:r>
            <a:endParaRPr lang="ru-RU" sz="1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0" name="Picture 2" descr="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14349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35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i="1" dirty="0" smtClean="0">
                <a:solidFill>
                  <a:srgbClr val="FF0000"/>
                </a:solidFill>
              </a:rPr>
              <a:t>Автомобильный мост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dirty="0" smtClean="0"/>
              <a:t> </a:t>
            </a:r>
            <a:r>
              <a:rPr lang="ru-RU" sz="1600" dirty="0" smtClean="0"/>
              <a:t>Железобетонный автодорожный мост, один из самых длинных в Европе, считается символом Саратова. Его возведению даже посвятили фильм "Строится мост".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034" name="Picture 2" descr="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04037" cy="5562600"/>
          </a:xfrm>
          <a:prstGeom prst="rect">
            <a:avLst/>
          </a:prstGeom>
          <a:noFill/>
        </p:spPr>
      </p:pic>
    </p:spTree>
  </p:cSld>
  <p:clrMapOvr>
    <a:masterClrMapping/>
  </p:clrMapOvr>
  <p:transition advTm="1566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116</Words>
  <PresentationFormat>Экран (4:3)</PresentationFormat>
  <Paragraphs>18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НАШ город – Саратов  </vt:lpstr>
      <vt:lpstr>НАШ ГОРОД- САРАТОВ  На Волге великой есть город большой. К нему мы привязаны с детства душой. Все краше становится день он за днем И Родиной малой его мы зовем.</vt:lpstr>
      <vt:lpstr>Слайд 3</vt:lpstr>
      <vt:lpstr>Слайд 4</vt:lpstr>
      <vt:lpstr>Слайд 5</vt:lpstr>
      <vt:lpstr>Слайд 6</vt:lpstr>
      <vt:lpstr>Свято-Троицкий собор  Один из старейших православных храмов Нижнего Поволжья, созданный в 1695 году. Собор представляет собой невероятно красивый, уникальный исторический памятник, возведенный в стиле московского барокко.</vt:lpstr>
      <vt:lpstr> Часовня «Живоносный источник»  Уникальная конструкция однокупольной часовни с удивительной историей размещена на Театральной площади города.</vt:lpstr>
      <vt:lpstr> Автомобильный мост  Железобетонный автодорожный мост, один из самых длинных в Европе, считается символом Саратова. Его возведению даже посвятили фильм "Строится мост".  </vt:lpstr>
      <vt:lpstr>Саратовский цирк  Саратовский цирк был основан в 1876 году цирковыми артистами и предпринимателями братьями Никитиными. Первые цирковые выступления в Саратове проводились во временных шатрах на ярмарках. А в 1876 году братья Никитины возвели в городе стационарный цирк, ставший вторым, после Пензенского, стационарным цирком в России. </vt:lpstr>
      <vt:lpstr>НАШ ЛЕНИНСКИЙ РАЙОН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ГОРОД- САРАТОВ</dc:title>
  <dc:creator>Михаил</dc:creator>
  <cp:lastModifiedBy>Михаил</cp:lastModifiedBy>
  <cp:revision>15</cp:revision>
  <dcterms:created xsi:type="dcterms:W3CDTF">2016-09-09T16:59:17Z</dcterms:created>
  <dcterms:modified xsi:type="dcterms:W3CDTF">2017-05-17T19:22:36Z</dcterms:modified>
</cp:coreProperties>
</file>