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83" r:id="rId2"/>
    <p:sldId id="284" r:id="rId3"/>
    <p:sldId id="285" r:id="rId4"/>
    <p:sldId id="258" r:id="rId5"/>
    <p:sldId id="259" r:id="rId6"/>
    <p:sldId id="260" r:id="rId7"/>
    <p:sldId id="261" r:id="rId8"/>
    <p:sldId id="273" r:id="rId9"/>
    <p:sldId id="278" r:id="rId10"/>
    <p:sldId id="28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685A3-BE93-4326-815A-5F28D78E6921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8CAC2-8D88-4ECB-8690-957E8F392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635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81937A1-D01B-4B8D-AF9A-635EDB2768F1}" type="slidenum">
              <a:rPr lang="ru-RU" smtClean="0"/>
              <a:pPr eaLnBrk="1" hangingPunct="1"/>
              <a:t>1</a:t>
            </a:fld>
            <a:endParaRPr lang="ru-RU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784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417-CFB9-4426-AFD9-85E6C5F1F30A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417-CFB9-4426-AFD9-85E6C5F1F30A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417-CFB9-4426-AFD9-85E6C5F1F30A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417-CFB9-4426-AFD9-85E6C5F1F30A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417-CFB9-4426-AFD9-85E6C5F1F30A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417-CFB9-4426-AFD9-85E6C5F1F30A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417-CFB9-4426-AFD9-85E6C5F1F30A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417-CFB9-4426-AFD9-85E6C5F1F30A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417-CFB9-4426-AFD9-85E6C5F1F30A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417-CFB9-4426-AFD9-85E6C5F1F30A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417-CFB9-4426-AFD9-85E6C5F1F30A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59417-CFB9-4426-AFD9-85E6C5F1F30A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18487" cy="863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smtClean="0">
                <a:latin typeface="Magneto" pitchFamily="82" charset="0"/>
              </a:rPr>
              <a:t>Шарль Перро</a:t>
            </a:r>
            <a:r>
              <a:rPr lang="ru-RU" sz="4000" smtClean="0">
                <a:latin typeface="Magneto" pitchFamily="82" charset="0"/>
              </a:rPr>
              <a:t/>
            </a:r>
            <a:br>
              <a:rPr lang="ru-RU" sz="4000" smtClean="0">
                <a:latin typeface="Magneto" pitchFamily="82" charset="0"/>
              </a:rPr>
            </a:br>
            <a:r>
              <a:rPr lang="ru-RU" sz="3200" smtClean="0">
                <a:latin typeface="Magneto" pitchFamily="82" charset="0"/>
              </a:rPr>
              <a:t>12</a:t>
            </a:r>
            <a:r>
              <a:rPr lang="ru-RU" sz="3200" b="1" smtClean="0">
                <a:latin typeface="Magneto" pitchFamily="82" charset="0"/>
              </a:rPr>
              <a:t> января 1628г. – 17мая 1703г</a:t>
            </a:r>
            <a:r>
              <a:rPr lang="ru-RU" sz="4000" b="1" smtClean="0">
                <a:latin typeface="Magneto" pitchFamily="82" charset="0"/>
              </a:rPr>
              <a:t>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25813" y="2709292"/>
            <a:ext cx="5565775" cy="17997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   </a:t>
            </a:r>
            <a:r>
              <a:rPr lang="ru-RU" sz="2400" b="1" dirty="0"/>
              <a:t>Шарль родился в Париже, </a:t>
            </a:r>
            <a:r>
              <a:rPr lang="ru-RU" sz="2400" b="1" dirty="0" smtClean="0"/>
              <a:t>                   в </a:t>
            </a:r>
            <a:r>
              <a:rPr lang="ru-RU" sz="2400" b="1" dirty="0"/>
              <a:t>семье парламента Пьера Перро. </a:t>
            </a:r>
            <a:r>
              <a:rPr lang="ru-RU" sz="2400" b="1" dirty="0" smtClean="0"/>
              <a:t>                В </a:t>
            </a:r>
            <a:r>
              <a:rPr lang="ru-RU" sz="2400" b="1" dirty="0"/>
              <a:t>семье росло семеро детей, Шарль был младшим из всех. </a:t>
            </a:r>
            <a:endParaRPr lang="ru-RU" sz="2400" b="1" dirty="0" smtClean="0"/>
          </a:p>
        </p:txBody>
      </p:sp>
      <p:pic>
        <p:nvPicPr>
          <p:cNvPr id="3076" name="Picture 5" descr="513944642_tonn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773238"/>
            <a:ext cx="2857500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677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Смышлёность этого мальчишки</a:t>
            </a:r>
          </a:p>
          <a:p>
            <a:r>
              <a:rPr lang="ru-RU" sz="2800" i="1" dirty="0" smtClean="0">
                <a:solidFill>
                  <a:srgbClr val="002060"/>
                </a:solidFill>
              </a:rPr>
              <a:t>Спасла его и шесть братишек,</a:t>
            </a:r>
          </a:p>
          <a:p>
            <a:r>
              <a:rPr lang="ru-RU" sz="2800" i="1" dirty="0" smtClean="0">
                <a:solidFill>
                  <a:srgbClr val="002060"/>
                </a:solidFill>
              </a:rPr>
              <a:t>Хоть ростом мал он, да </a:t>
            </a:r>
            <a:r>
              <a:rPr lang="ru-RU" sz="2800" i="1" dirty="0" smtClean="0">
                <a:solidFill>
                  <a:srgbClr val="002060"/>
                </a:solidFill>
              </a:rPr>
              <a:t>удал.</a:t>
            </a:r>
            <a:endParaRPr lang="ru-RU" sz="2800" i="1" dirty="0" smtClean="0">
              <a:solidFill>
                <a:srgbClr val="002060"/>
              </a:solidFill>
            </a:endParaRPr>
          </a:p>
          <a:p>
            <a:r>
              <a:rPr lang="ru-RU" sz="2800" i="1" dirty="0" smtClean="0">
                <a:solidFill>
                  <a:srgbClr val="002060"/>
                </a:solidFill>
              </a:rPr>
              <a:t>Так кто из вас о нём читал?</a:t>
            </a:r>
            <a:endParaRPr lang="ru-RU" sz="2800" i="1" dirty="0">
              <a:solidFill>
                <a:srgbClr val="00206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82"/>
          <a:stretch/>
        </p:blipFill>
        <p:spPr>
          <a:xfrm>
            <a:off x="3954208" y="273050"/>
            <a:ext cx="4353434" cy="5964261"/>
          </a:xfrm>
        </p:spPr>
      </p:pic>
      <p:sp>
        <p:nvSpPr>
          <p:cNvPr id="6" name="AutoShape 2" descr="https://knigopoisk.org/media/books/55/55dc8b189ba3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968" y="260649"/>
            <a:ext cx="43924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Активно занимаясь своей карьерой, Шарль Перро женился лишь в сорок четыре года. Хотя для того времени это было вполне нормально. Его женой стала девятнадцатилетняя Мари </a:t>
            </a:r>
            <a:r>
              <a:rPr lang="ru-RU" sz="2400" b="1" dirty="0" err="1"/>
              <a:t>Гюшон</a:t>
            </a:r>
            <a:r>
              <a:rPr lang="ru-RU" sz="2400" b="1" dirty="0"/>
              <a:t>. Видимо, брак оказался счастливым – но, к сожалению, был недолгим. Мари оставила мужу троих сыновей и дочь и скончалась в возрасте двадцати пяти лет…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3552825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2211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1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 1697 году </a:t>
            </a:r>
            <a:r>
              <a:rPr lang="ru-RU" sz="2400" b="1" dirty="0"/>
              <a:t>публикуется сборник сказок «Сказки матушки Гусыни, или Истории и сказки былых времён с моральными поучениями». Сборник содержал 9 сказок, представлявших собой литературную обработку народных сказок (как полагают, услышанных от кормилицы сына Перро) — кроме одной («</a:t>
            </a:r>
            <a:r>
              <a:rPr lang="ru-RU" sz="2400" b="1" dirty="0" err="1"/>
              <a:t>Рике</a:t>
            </a:r>
            <a:r>
              <a:rPr lang="ru-RU" sz="2400" b="1" dirty="0"/>
              <a:t>-хохолок»), сочиненной самим Шарлем </a:t>
            </a:r>
            <a:r>
              <a:rPr lang="ru-RU" sz="2400" b="1" dirty="0" smtClean="0"/>
              <a:t>Перро</a:t>
            </a:r>
            <a:r>
              <a:rPr lang="ru-RU" sz="2400" b="1" dirty="0"/>
              <a:t>.</a:t>
            </a:r>
            <a:r>
              <a:rPr lang="ru-RU" sz="2400" b="1" dirty="0" smtClean="0"/>
              <a:t> Всего  11 сказок.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91969" y="2780928"/>
            <a:ext cx="40862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1. Волшебница (Подарки феи)  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2. Замарашка  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3. Золушка  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4. Кот в сапогах  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5. Красная шапочка  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6. Мальчик–с-пальчик  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7. Ослиная шкура  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8. Пряничный домик  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9. Синяя борода  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10. Спящая красавица  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11. </a:t>
            </a:r>
            <a:r>
              <a:rPr lang="ru-RU" sz="2000" b="1" dirty="0" err="1">
                <a:solidFill>
                  <a:srgbClr val="FF0000"/>
                </a:solidFill>
              </a:rPr>
              <a:t>Хохлик</a:t>
            </a:r>
            <a:r>
              <a:rPr lang="ru-RU" sz="2000" b="1" dirty="0">
                <a:solidFill>
                  <a:srgbClr val="FF0000"/>
                </a:solidFill>
              </a:rPr>
              <a:t> (</a:t>
            </a:r>
            <a:r>
              <a:rPr lang="ru-RU" sz="2000" b="1" dirty="0" err="1">
                <a:solidFill>
                  <a:srgbClr val="FF0000"/>
                </a:solidFill>
              </a:rPr>
              <a:t>Рике</a:t>
            </a:r>
            <a:r>
              <a:rPr lang="ru-RU" sz="2000" b="1" dirty="0">
                <a:solidFill>
                  <a:srgbClr val="FF0000"/>
                </a:solidFill>
              </a:rPr>
              <a:t> с хохолком)</a:t>
            </a:r>
          </a:p>
        </p:txBody>
      </p:sp>
      <p:pic>
        <p:nvPicPr>
          <p:cNvPr id="1026" name="Picture 2" descr="http://detectivebookshop.ru/image/books_covers/10031810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875425"/>
            <a:ext cx="2943977" cy="361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983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00034" y="1500174"/>
            <a:ext cx="3008313" cy="4691063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002060"/>
                </a:solidFill>
              </a:rPr>
              <a:t>Она красива и мила, </a:t>
            </a:r>
          </a:p>
          <a:p>
            <a:r>
              <a:rPr lang="ru-RU" sz="3200" i="1" dirty="0" smtClean="0">
                <a:solidFill>
                  <a:srgbClr val="002060"/>
                </a:solidFill>
              </a:rPr>
              <a:t>Имя её от слова «зола».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16387" y="342106"/>
            <a:ext cx="402907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knigopoisk.org/media/books/55/55dc8ecf3b54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14282" y="928670"/>
            <a:ext cx="3286148" cy="4691063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002060"/>
                </a:solidFill>
              </a:rPr>
              <a:t>Знайте, этого </a:t>
            </a:r>
            <a:r>
              <a:rPr lang="ru-RU" sz="3200" i="1" dirty="0" smtClean="0">
                <a:solidFill>
                  <a:srgbClr val="002060"/>
                </a:solidFill>
              </a:rPr>
              <a:t>плутишку</a:t>
            </a:r>
            <a:endParaRPr lang="ru-RU" sz="3200" i="1" dirty="0" smtClean="0">
              <a:solidFill>
                <a:srgbClr val="002060"/>
              </a:solidFill>
            </a:endParaRPr>
          </a:p>
          <a:p>
            <a:r>
              <a:rPr lang="ru-RU" sz="3200" i="1" dirty="0" smtClean="0">
                <a:solidFill>
                  <a:srgbClr val="002060"/>
                </a:solidFill>
              </a:rPr>
              <a:t>Никому не </a:t>
            </a:r>
            <a:r>
              <a:rPr lang="ru-RU" sz="3200" i="1" dirty="0" smtClean="0">
                <a:solidFill>
                  <a:srgbClr val="002060"/>
                </a:solidFill>
              </a:rPr>
              <a:t>обхитрить,</a:t>
            </a:r>
            <a:endParaRPr lang="ru-RU" sz="3200" i="1" dirty="0" smtClean="0">
              <a:solidFill>
                <a:srgbClr val="002060"/>
              </a:solidFill>
            </a:endParaRPr>
          </a:p>
          <a:p>
            <a:r>
              <a:rPr lang="ru-RU" sz="3200" i="1" dirty="0" smtClean="0">
                <a:solidFill>
                  <a:srgbClr val="002060"/>
                </a:solidFill>
              </a:rPr>
              <a:t>Людоеда, </a:t>
            </a:r>
            <a:r>
              <a:rPr lang="ru-RU" sz="3200" i="1" dirty="0" smtClean="0">
                <a:solidFill>
                  <a:srgbClr val="002060"/>
                </a:solidFill>
              </a:rPr>
              <a:t>словно мышку,</a:t>
            </a:r>
          </a:p>
          <a:p>
            <a:r>
              <a:rPr lang="ru-RU" sz="3200" i="1" dirty="0" smtClean="0">
                <a:solidFill>
                  <a:srgbClr val="002060"/>
                </a:solidFill>
              </a:rPr>
              <a:t>Умудрился проглотить!</a:t>
            </a:r>
            <a:endParaRPr lang="ru-RU" sz="3200" i="1" dirty="0">
              <a:solidFill>
                <a:srgbClr val="00206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500430" y="347644"/>
            <a:ext cx="5111750" cy="585311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http://kassandra-omsk.ru/photos/58c761f006d0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528" y="321845"/>
            <a:ext cx="5176026" cy="587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_1e106_12e55a6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89182" y="273050"/>
            <a:ext cx="4483485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3200" i="1" dirty="0" smtClean="0">
                <a:solidFill>
                  <a:srgbClr val="002060"/>
                </a:solidFill>
              </a:rPr>
              <a:t>В гости к бабушке пошла,</a:t>
            </a:r>
          </a:p>
          <a:p>
            <a:r>
              <a:rPr lang="ru-RU" sz="3200" i="1" dirty="0" smtClean="0">
                <a:solidFill>
                  <a:srgbClr val="002060"/>
                </a:solidFill>
              </a:rPr>
              <a:t>Пироги ей понесла,</a:t>
            </a:r>
          </a:p>
          <a:p>
            <a:r>
              <a:rPr lang="ru-RU" sz="3200" i="1" dirty="0" smtClean="0">
                <a:solidFill>
                  <a:srgbClr val="002060"/>
                </a:solidFill>
              </a:rPr>
              <a:t>Серый волк за ней следил,</a:t>
            </a:r>
          </a:p>
          <a:p>
            <a:r>
              <a:rPr lang="ru-RU" sz="3200" i="1" dirty="0" smtClean="0">
                <a:solidFill>
                  <a:srgbClr val="002060"/>
                </a:solidFill>
              </a:rPr>
              <a:t>Обманул и проглотил.</a:t>
            </a:r>
            <a:endParaRPr lang="ru-RU" sz="32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_1e0f8_ebed7b9b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9917" y="273050"/>
            <a:ext cx="4542016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3200" i="1" dirty="0" smtClean="0">
                <a:solidFill>
                  <a:srgbClr val="002060"/>
                </a:solidFill>
              </a:rPr>
              <a:t>Человек немолодой</a:t>
            </a:r>
          </a:p>
          <a:p>
            <a:r>
              <a:rPr lang="ru-RU" sz="3200" i="1" dirty="0" smtClean="0">
                <a:solidFill>
                  <a:srgbClr val="002060"/>
                </a:solidFill>
              </a:rPr>
              <a:t>С очень синей бородой.</a:t>
            </a:r>
          </a:p>
          <a:p>
            <a:r>
              <a:rPr lang="ru-RU" sz="3200" i="1" dirty="0" smtClean="0">
                <a:solidFill>
                  <a:srgbClr val="002060"/>
                </a:solidFill>
              </a:rPr>
              <a:t>И вообще для всех людей</a:t>
            </a:r>
          </a:p>
          <a:p>
            <a:r>
              <a:rPr lang="ru-RU" sz="3200" i="1" dirty="0" smtClean="0">
                <a:solidFill>
                  <a:srgbClr val="002060"/>
                </a:solidFill>
              </a:rPr>
              <a:t>Он </a:t>
            </a:r>
            <a:r>
              <a:rPr lang="ru-RU" sz="3200" i="1" dirty="0" smtClean="0">
                <a:solidFill>
                  <a:srgbClr val="002060"/>
                </a:solidFill>
              </a:rPr>
              <a:t>-отъявленный </a:t>
            </a:r>
            <a:r>
              <a:rPr lang="ru-RU" sz="3200" i="1" dirty="0" smtClean="0">
                <a:solidFill>
                  <a:srgbClr val="002060"/>
                </a:solidFill>
              </a:rPr>
              <a:t>злодей.</a:t>
            </a:r>
            <a:endParaRPr lang="ru-RU" sz="32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67544" y="578150"/>
            <a:ext cx="3008313" cy="4691063"/>
          </a:xfrm>
        </p:spPr>
        <p:txBody>
          <a:bodyPr>
            <a:normAutofit fontScale="92500" lnSpcReduction="20000"/>
          </a:bodyPr>
          <a:lstStyle/>
          <a:p>
            <a:r>
              <a:rPr lang="ru-RU" sz="3200" i="1" dirty="0" smtClean="0">
                <a:solidFill>
                  <a:srgbClr val="002060"/>
                </a:solidFill>
              </a:rPr>
              <a:t>Ослиной кожею покройтесь как палаткой.</a:t>
            </a:r>
          </a:p>
          <a:p>
            <a:r>
              <a:rPr lang="ru-RU" sz="3200" i="1" dirty="0" smtClean="0">
                <a:solidFill>
                  <a:srgbClr val="002060"/>
                </a:solidFill>
              </a:rPr>
              <a:t>Таите нежные черты.</a:t>
            </a:r>
          </a:p>
          <a:p>
            <a:r>
              <a:rPr lang="ru-RU" sz="3200" i="1" dirty="0" smtClean="0">
                <a:solidFill>
                  <a:srgbClr val="002060"/>
                </a:solidFill>
              </a:rPr>
              <a:t>Так кто подумает,</a:t>
            </a:r>
          </a:p>
          <a:p>
            <a:r>
              <a:rPr lang="ru-RU" sz="3200" i="1" dirty="0" smtClean="0">
                <a:solidFill>
                  <a:srgbClr val="002060"/>
                </a:solidFill>
              </a:rPr>
              <a:t>Что в шкуре гадкой</a:t>
            </a:r>
          </a:p>
          <a:p>
            <a:r>
              <a:rPr lang="ru-RU" sz="3200" i="1" dirty="0" smtClean="0">
                <a:solidFill>
                  <a:srgbClr val="002060"/>
                </a:solidFill>
              </a:rPr>
              <a:t>Сокрыто чудо </a:t>
            </a:r>
            <a:r>
              <a:rPr lang="ru-RU" sz="3200" i="1" dirty="0" smtClean="0">
                <a:solidFill>
                  <a:srgbClr val="002060"/>
                </a:solidFill>
              </a:rPr>
              <a:t>красоты?</a:t>
            </a:r>
            <a:endParaRPr lang="ru-RU" sz="3200" i="1" dirty="0" smtClean="0">
              <a:solidFill>
                <a:srgbClr val="002060"/>
              </a:solidFill>
            </a:endParaRPr>
          </a:p>
          <a:p>
            <a:endParaRPr lang="ru-RU" sz="3200" i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://www.kmrz.ru/catimg/34/3434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04664"/>
            <a:ext cx="4248472" cy="5933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002060"/>
                </a:solidFill>
              </a:rPr>
              <a:t>Эта сказка не нова.</a:t>
            </a:r>
          </a:p>
          <a:p>
            <a:r>
              <a:rPr lang="ru-RU" sz="3200" i="1" dirty="0" smtClean="0">
                <a:solidFill>
                  <a:srgbClr val="002060"/>
                </a:solidFill>
              </a:rPr>
              <a:t>В ней принцесса</a:t>
            </a:r>
          </a:p>
          <a:p>
            <a:r>
              <a:rPr lang="ru-RU" sz="3200" i="1" dirty="0" smtClean="0">
                <a:solidFill>
                  <a:srgbClr val="002060"/>
                </a:solidFill>
              </a:rPr>
              <a:t>Всё спала.</a:t>
            </a:r>
          </a:p>
          <a:p>
            <a:r>
              <a:rPr lang="ru-RU" sz="3200" i="1" dirty="0" smtClean="0">
                <a:solidFill>
                  <a:srgbClr val="002060"/>
                </a:solidFill>
              </a:rPr>
              <a:t>Феи злобной то вина</a:t>
            </a:r>
          </a:p>
          <a:p>
            <a:r>
              <a:rPr lang="ru-RU" sz="3200" i="1" dirty="0" smtClean="0">
                <a:solidFill>
                  <a:srgbClr val="002060"/>
                </a:solidFill>
              </a:rPr>
              <a:t>И укол веретена.</a:t>
            </a:r>
            <a:endParaRPr lang="ru-RU" sz="3200" i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http://wowmp3file.ru/uploads/images/s/h/a/sharl_perro_spjashaja_krasavits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10058"/>
            <a:ext cx="4346848" cy="5716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531</TotalTime>
  <Words>281</Words>
  <Application>Microsoft Office PowerPoint</Application>
  <PresentationFormat>Экран (4:3)</PresentationFormat>
  <Paragraphs>44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Magneto</vt:lpstr>
      <vt:lpstr>Тема Office</vt:lpstr>
      <vt:lpstr>Шарль Перро 12 января 1628г. – 17мая 1703г.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Шарль Перро.</dc:title>
  <dc:creator>USER</dc:creator>
  <cp:lastModifiedBy>User-OK!</cp:lastModifiedBy>
  <cp:revision>66</cp:revision>
  <dcterms:created xsi:type="dcterms:W3CDTF">2011-08-26T11:22:07Z</dcterms:created>
  <dcterms:modified xsi:type="dcterms:W3CDTF">2017-05-20T14:01:44Z</dcterms:modified>
</cp:coreProperties>
</file>