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1" r:id="rId2"/>
    <p:sldId id="272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214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5F9912-1BF6-4F96-8966-ADD0FBEE8E44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70546-8558-4BAB-BEAF-0598E8FCE9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431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63D5-59E1-443E-B5B2-EBC8C99E47E7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6767D-A9D0-41CB-A93F-C387413B1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63D5-59E1-443E-B5B2-EBC8C99E47E7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6767D-A9D0-41CB-A93F-C387413B1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63D5-59E1-443E-B5B2-EBC8C99E47E7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6767D-A9D0-41CB-A93F-C387413B1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63D5-59E1-443E-B5B2-EBC8C99E47E7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6767D-A9D0-41CB-A93F-C387413B1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63D5-59E1-443E-B5B2-EBC8C99E47E7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6767D-A9D0-41CB-A93F-C387413B1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63D5-59E1-443E-B5B2-EBC8C99E47E7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6767D-A9D0-41CB-A93F-C387413B1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63D5-59E1-443E-B5B2-EBC8C99E47E7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6767D-A9D0-41CB-A93F-C387413B1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63D5-59E1-443E-B5B2-EBC8C99E47E7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6767D-A9D0-41CB-A93F-C387413B1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63D5-59E1-443E-B5B2-EBC8C99E47E7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6767D-A9D0-41CB-A93F-C387413B1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63D5-59E1-443E-B5B2-EBC8C99E47E7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6767D-A9D0-41CB-A93F-C387413B1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63D5-59E1-443E-B5B2-EBC8C99E47E7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6767D-A9D0-41CB-A93F-C387413B1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D63D5-59E1-443E-B5B2-EBC8C99E47E7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6767D-A9D0-41CB-A93F-C387413B1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У каждого из нас на свете есть места,</a:t>
            </a:r>
            <a:br>
              <a:rPr lang="ru-RU" sz="2800" dirty="0" smtClean="0"/>
            </a:br>
            <a:r>
              <a:rPr lang="ru-RU" sz="2800" dirty="0" smtClean="0"/>
              <a:t>Что нам за далью лет все ближе, все дороже</a:t>
            </a:r>
            <a:br>
              <a:rPr lang="ru-RU" sz="2800" dirty="0" smtClean="0"/>
            </a:br>
            <a:r>
              <a:rPr lang="ru-RU" sz="2800" dirty="0" smtClean="0"/>
              <a:t>Там  дышится легко, там мира чистота,</a:t>
            </a:r>
            <a:br>
              <a:rPr lang="ru-RU" sz="2800" dirty="0" smtClean="0"/>
            </a:br>
            <a:r>
              <a:rPr lang="ru-RU" sz="2800" dirty="0" smtClean="0"/>
              <a:t>Нас делает на миг счастливей и моложе.</a:t>
            </a:r>
            <a:endParaRPr lang="ru-RU" sz="2800" dirty="0"/>
          </a:p>
        </p:txBody>
      </p:sp>
      <p:pic>
        <p:nvPicPr>
          <p:cNvPr id="16386" name="Picture 2" descr="D:\новинки\a16c9ec936c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8568952" cy="496855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новинки\21125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8712968" cy="604867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D:\новинки\24850161_121063364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808"/>
            <a:ext cx="3556000" cy="4248472"/>
          </a:xfrm>
          <a:prstGeom prst="rect">
            <a:avLst/>
          </a:prstGeom>
          <a:noFill/>
        </p:spPr>
      </p:pic>
      <p:pic>
        <p:nvPicPr>
          <p:cNvPr id="10243" name="Picture 3" descr="D:\новинки\35577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772816"/>
            <a:ext cx="3960441" cy="424189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Здесь зарождалось казачество. Здесь неповторимый колорит, казачья история, традиции и культура.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D:\новинки\31886565db3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00808"/>
            <a:ext cx="3888432" cy="4320480"/>
          </a:xfrm>
          <a:prstGeom prst="rect">
            <a:avLst/>
          </a:prstGeom>
          <a:noFill/>
        </p:spPr>
      </p:pic>
      <p:pic>
        <p:nvPicPr>
          <p:cNvPr id="11267" name="Picture 3" descr="D:\новинки\1219973786_kazak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6475" y="1700808"/>
            <a:ext cx="3787973" cy="432048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новинки\IMG_11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6936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У нас красивые и живописные места благодаря реке Дон, её рукавам и притокам.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D:\новинки\94Zeo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3978101" cy="4464496"/>
          </a:xfrm>
          <a:prstGeom prst="rect">
            <a:avLst/>
          </a:prstGeom>
          <a:noFill/>
        </p:spPr>
      </p:pic>
      <p:pic>
        <p:nvPicPr>
          <p:cNvPr id="13315" name="Picture 3" descr="D:\новинки\6881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628800"/>
            <a:ext cx="3960440" cy="439248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После строительства судоходного канала, соединив две великие реки Волгу и Дон , наш город получил название Волгодонск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D:\новинки\991_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713" y="1556792"/>
            <a:ext cx="4006279" cy="4536504"/>
          </a:xfrm>
          <a:prstGeom prst="rect">
            <a:avLst/>
          </a:prstGeom>
          <a:noFill/>
        </p:spPr>
      </p:pic>
      <p:pic>
        <p:nvPicPr>
          <p:cNvPr id="14339" name="Picture 3" descr="D:\новинки\d166f1219b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7495" y="1484784"/>
            <a:ext cx="4068961" cy="460851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772400" cy="1362075"/>
          </a:xfrm>
        </p:spPr>
        <p:txBody>
          <a:bodyPr>
            <a:normAutofit/>
          </a:bodyPr>
          <a:lstStyle/>
          <a:p>
            <a:r>
              <a:rPr lang="ru-RU" sz="2800" b="0" dirty="0" smtClean="0"/>
              <a:t>Вот такой город Волгодонск был в начале своего существования</a:t>
            </a:r>
            <a:endParaRPr lang="ru-RU" sz="2800" b="0" dirty="0"/>
          </a:p>
        </p:txBody>
      </p:sp>
      <p:pic>
        <p:nvPicPr>
          <p:cNvPr id="17410" name="Picture 2" descr="D:\новинки\arhiv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8352928" cy="518457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новинки\arhiv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8128001" cy="590465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новинки\e74a811b67_1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424936" cy="63367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Г. Волгодонск самый молодой город в Ростовской области, но не смотря на это является крупнейшим культурным и промышленным городом.</a:t>
            </a:r>
            <a:endParaRPr lang="ru-RU" sz="2400" dirty="0"/>
          </a:p>
        </p:txBody>
      </p:sp>
      <p:pic>
        <p:nvPicPr>
          <p:cNvPr id="4098" name="Picture 2" descr="D:\новинки\0_1b7b3_6801dfbd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8568952" cy="528979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новинки\19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8136904" cy="648072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Еще 63 года назад здесь была степь, а теперь здесь вырос город красавец славный своей природой и историей этих краев</a:t>
            </a:r>
            <a:endParaRPr lang="ru-RU" sz="2800" dirty="0"/>
          </a:p>
        </p:txBody>
      </p:sp>
      <p:pic>
        <p:nvPicPr>
          <p:cNvPr id="6146" name="Picture 2" descr="D:\новинки\3c67921dda460a6d68fae04c32c967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84300"/>
            <a:ext cx="8128000" cy="521305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новинки\0_9b55_3a6cb453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496944" cy="640871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новинки\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352928" cy="597666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109</Words>
  <Application>Microsoft Office PowerPoint</Application>
  <PresentationFormat>Экран (4:3)</PresentationFormat>
  <Paragraphs>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У каждого из нас на свете есть места, Что нам за далью лет все ближе, все дороже Там  дышится легко, там мира чистота, Нас делает на миг счастливей и моложе.</vt:lpstr>
      <vt:lpstr>Вот такой город Волгодонск был в начале своего существования</vt:lpstr>
      <vt:lpstr>Презентация PowerPoint</vt:lpstr>
      <vt:lpstr>Презентация PowerPoint</vt:lpstr>
      <vt:lpstr>Г. Волгодонск самый молодой город в Ростовской области, но не смотря на это является крупнейшим культурным и промышленным городом.</vt:lpstr>
      <vt:lpstr>Презентация PowerPoint</vt:lpstr>
      <vt:lpstr>Еще 63 года назад здесь была степь, а теперь здесь вырос город красавец славный своей природой и историей этих краев</vt:lpstr>
      <vt:lpstr>Презентация PowerPoint</vt:lpstr>
      <vt:lpstr>Презентация PowerPoint</vt:lpstr>
      <vt:lpstr>Презентация PowerPoint</vt:lpstr>
      <vt:lpstr>Презентация PowerPoint</vt:lpstr>
      <vt:lpstr>Здесь зарождалось казачество. Здесь неповторимый колорит, казачья история, традиции и культура.</vt:lpstr>
      <vt:lpstr>Презентация PowerPoint</vt:lpstr>
      <vt:lpstr>У нас красивые и живописные места благодаря реке Дон, её рукавам и притокам.</vt:lpstr>
      <vt:lpstr>После строительства судоходного канала, соединив две великие реки Волгу и Дон , наш город получил название Волгодонск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Юлия Мельчакова</cp:lastModifiedBy>
  <cp:revision>7</cp:revision>
  <dcterms:created xsi:type="dcterms:W3CDTF">2014-03-16T11:37:27Z</dcterms:created>
  <dcterms:modified xsi:type="dcterms:W3CDTF">2017-05-20T17:57:19Z</dcterms:modified>
</cp:coreProperties>
</file>