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81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43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51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4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2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40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05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8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625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42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0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3C20F-AC3C-4DE4-933F-14A6BAD8CA0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2D00-1E6B-4CB1-9EED-011DA8C3A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Дидактическая игра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7200" b="1" i="1" dirty="0">
                <a:solidFill>
                  <a:schemeClr val="accent6">
                    <a:lumMod val="50000"/>
                  </a:schemeClr>
                </a:solidFill>
              </a:rPr>
              <a:t>«4-й лишний»</a:t>
            </a:r>
          </a:p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средняя группа</a:t>
            </a:r>
          </a:p>
        </p:txBody>
      </p:sp>
    </p:spTree>
  </p:cSld>
  <p:clrMapOvr>
    <a:masterClrMapping/>
  </p:clrMapOvr>
  <p:transition spd="med"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187" y="763858"/>
            <a:ext cx="2826861" cy="25870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61" t="18183" r="2802" b="14824"/>
          <a:stretch/>
        </p:blipFill>
        <p:spPr>
          <a:xfrm>
            <a:off x="8505015" y="3426178"/>
            <a:ext cx="3589867" cy="34318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04" y="254000"/>
            <a:ext cx="3744907" cy="36068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601" y="4036570"/>
            <a:ext cx="3702756" cy="251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188" y="3012141"/>
            <a:ext cx="2672602" cy="3563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24" y="115048"/>
            <a:ext cx="3114113" cy="4152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0" t="9488" b="12650"/>
          <a:stretch/>
        </p:blipFill>
        <p:spPr>
          <a:xfrm>
            <a:off x="8646458" y="3402106"/>
            <a:ext cx="3012141" cy="3200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101" y="1075765"/>
            <a:ext cx="3756394" cy="177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46" t="13441" r="6605" b="21901"/>
          <a:stretch/>
        </p:blipFill>
        <p:spPr>
          <a:xfrm>
            <a:off x="726141" y="564776"/>
            <a:ext cx="3402106" cy="3334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474" r="1521" b="20262"/>
          <a:stretch/>
        </p:blipFill>
        <p:spPr>
          <a:xfrm>
            <a:off x="4742329" y="940102"/>
            <a:ext cx="3111033" cy="2959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98" t="16845" r="3648" b="21332"/>
          <a:stretch/>
        </p:blipFill>
        <p:spPr>
          <a:xfrm>
            <a:off x="8467444" y="3832411"/>
            <a:ext cx="3415553" cy="30255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079" y="4863330"/>
            <a:ext cx="2818332" cy="146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7" y="2622176"/>
            <a:ext cx="2446427" cy="21515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517" y="793376"/>
            <a:ext cx="4423200" cy="19417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73" y="4394982"/>
            <a:ext cx="3073827" cy="15937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319" y="1553057"/>
            <a:ext cx="2147705" cy="428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42" t="25182" r="1242" b="23903"/>
          <a:stretch/>
        </p:blipFill>
        <p:spPr>
          <a:xfrm>
            <a:off x="7069280" y="578223"/>
            <a:ext cx="4139964" cy="28104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07" y="3550024"/>
            <a:ext cx="2289363" cy="30524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475" y="228600"/>
            <a:ext cx="2833968" cy="3778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443" y="3550024"/>
            <a:ext cx="3009808" cy="264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9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Дидактическая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Шкрюм</dc:creator>
  <cp:lastModifiedBy>admin</cp:lastModifiedBy>
  <cp:revision>12</cp:revision>
  <dcterms:created xsi:type="dcterms:W3CDTF">2013-04-06T09:53:54Z</dcterms:created>
  <dcterms:modified xsi:type="dcterms:W3CDTF">2017-05-21T05:12:05Z</dcterms:modified>
</cp:coreProperties>
</file>