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98" r:id="rId4"/>
    <p:sldId id="299" r:id="rId5"/>
    <p:sldId id="300" r:id="rId6"/>
    <p:sldId id="30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1299"/>
    <a:srgbClr val="E2DD15"/>
    <a:srgbClr val="00642D"/>
    <a:srgbClr val="009A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2" autoAdjust="0"/>
    <p:restoredTop sz="86441" autoAdjust="0"/>
  </p:normalViewPr>
  <p:slideViewPr>
    <p:cSldViewPr>
      <p:cViewPr>
        <p:scale>
          <a:sx n="100" d="100"/>
          <a:sy n="100" d="100"/>
        </p:scale>
        <p:origin x="-7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615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6A5AE-1FE2-43ED-8E60-7992177CB7C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1EA1233-DEEF-4FDF-A32F-BD1449D8F9B9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Социально-коммуникативное развитие</a:t>
          </a:r>
          <a:endParaRPr lang="ru-RU" dirty="0">
            <a:solidFill>
              <a:schemeClr val="bg1"/>
            </a:solidFill>
          </a:endParaRPr>
        </a:p>
      </dgm:t>
    </dgm:pt>
    <dgm:pt modelId="{08EE9D49-D28C-4CF0-8F4A-C204FF972004}" type="parTrans" cxnId="{CBC8D31E-15C7-4EB1-B3ED-76EA0E627C86}">
      <dgm:prSet/>
      <dgm:spPr/>
      <dgm:t>
        <a:bodyPr/>
        <a:lstStyle/>
        <a:p>
          <a:endParaRPr lang="ru-RU"/>
        </a:p>
      </dgm:t>
    </dgm:pt>
    <dgm:pt modelId="{49642BEC-F658-4CDD-9ABD-6EB233454CD3}" type="sibTrans" cxnId="{CBC8D31E-15C7-4EB1-B3ED-76EA0E627C86}">
      <dgm:prSet/>
      <dgm:spPr/>
      <dgm:t>
        <a:bodyPr/>
        <a:lstStyle/>
        <a:p>
          <a:endParaRPr lang="ru-RU"/>
        </a:p>
      </dgm:t>
    </dgm:pt>
    <dgm:pt modelId="{883975B1-B1EF-4AE0-BDF0-3DC3142814AE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«Историческими тропами нашего города» (геокешинг)</a:t>
          </a:r>
          <a:endParaRPr lang="ru-RU" dirty="0">
            <a:solidFill>
              <a:schemeClr val="bg1"/>
            </a:solidFill>
          </a:endParaRPr>
        </a:p>
      </dgm:t>
    </dgm:pt>
    <dgm:pt modelId="{912BAD3D-CAE8-4FB4-9C7E-8E85F7F67D4D}" type="parTrans" cxnId="{2E4CAA41-588E-4F9B-9B7D-02795228A8A4}">
      <dgm:prSet/>
      <dgm:spPr/>
      <dgm:t>
        <a:bodyPr/>
        <a:lstStyle/>
        <a:p>
          <a:endParaRPr lang="ru-RU"/>
        </a:p>
      </dgm:t>
    </dgm:pt>
    <dgm:pt modelId="{49407DE7-E42E-4C40-84D9-9744A00923E5}" type="sibTrans" cxnId="{2E4CAA41-588E-4F9B-9B7D-02795228A8A4}">
      <dgm:prSet/>
      <dgm:spPr/>
      <dgm:t>
        <a:bodyPr/>
        <a:lstStyle/>
        <a:p>
          <a:endParaRPr lang="ru-RU"/>
        </a:p>
      </dgm:t>
    </dgm:pt>
    <dgm:pt modelId="{2D1F6644-1F84-4BE7-9154-5690F329467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Приемы фантазирования</a:t>
          </a:r>
          <a:endParaRPr lang="ru-RU" dirty="0">
            <a:solidFill>
              <a:schemeClr val="bg1"/>
            </a:solidFill>
          </a:endParaRPr>
        </a:p>
      </dgm:t>
    </dgm:pt>
    <dgm:pt modelId="{FFD07849-9089-4E16-B014-847945E4F8F6}" type="parTrans" cxnId="{3E239EE7-27E0-4EE2-B879-265F4507FAC3}">
      <dgm:prSet/>
      <dgm:spPr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B7B1D9E7-FC66-4626-ACD5-922800DDBC40}" type="sibTrans" cxnId="{3E239EE7-27E0-4EE2-B879-265F4507FAC3}">
      <dgm:prSet/>
      <dgm:spPr/>
      <dgm:t>
        <a:bodyPr/>
        <a:lstStyle/>
        <a:p>
          <a:endParaRPr lang="ru-RU"/>
        </a:p>
      </dgm:t>
    </dgm:pt>
    <dgm:pt modelId="{125297C2-7E89-4E91-8ED0-C1AD2B99453F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«За пером жар-птицы» </a:t>
          </a:r>
          <a:r>
            <a:rPr lang="ru-RU" dirty="0" smtClean="0">
              <a:solidFill>
                <a:schemeClr val="bg1"/>
              </a:solidFill>
            </a:rPr>
            <a:t>(геокешинг)</a:t>
          </a:r>
          <a:endParaRPr lang="ru-RU" dirty="0"/>
        </a:p>
      </dgm:t>
    </dgm:pt>
    <dgm:pt modelId="{6D9805ED-5E1A-4CA1-857D-6F578584C2FF}" type="parTrans" cxnId="{21E7B0EE-20DC-4D51-9ED8-BE24AB8A2054}">
      <dgm:prSet/>
      <dgm:spPr/>
      <dgm:t>
        <a:bodyPr/>
        <a:lstStyle/>
        <a:p>
          <a:endParaRPr lang="ru-RU"/>
        </a:p>
      </dgm:t>
    </dgm:pt>
    <dgm:pt modelId="{7471C7D4-BA06-4A5A-8DED-4C812F63EA93}" type="sibTrans" cxnId="{21E7B0EE-20DC-4D51-9ED8-BE24AB8A2054}">
      <dgm:prSet/>
      <dgm:spPr/>
      <dgm:t>
        <a:bodyPr/>
        <a:lstStyle/>
        <a:p>
          <a:endParaRPr lang="ru-RU"/>
        </a:p>
      </dgm:t>
    </dgm:pt>
    <dgm:pt modelId="{8C3699F4-6AAF-49E7-A407-244607B9BFCC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/>
            <a:t>Метод мозгового штурма</a:t>
          </a:r>
          <a:endParaRPr lang="ru-RU" dirty="0"/>
        </a:p>
      </dgm:t>
    </dgm:pt>
    <dgm:pt modelId="{2B82C4B4-0FF0-40F5-A7ED-F79FCAC5360F}" type="parTrans" cxnId="{651A7FD9-8E3E-4003-A8CC-5DF650822CA3}">
      <dgm:prSet/>
      <dgm:spPr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43CAACEA-2956-4C97-BFE3-C3FB5F5CE188}" type="sibTrans" cxnId="{651A7FD9-8E3E-4003-A8CC-5DF650822CA3}">
      <dgm:prSet/>
      <dgm:spPr/>
      <dgm:t>
        <a:bodyPr/>
        <a:lstStyle/>
        <a:p>
          <a:endParaRPr lang="ru-RU"/>
        </a:p>
      </dgm:t>
    </dgm:pt>
    <dgm:pt modelId="{D717F295-3D73-43EC-B416-0113DC9BC838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«Люблю тебя мой край родной»</a:t>
          </a:r>
          <a:r>
            <a:rPr lang="ru-RU" dirty="0" smtClean="0">
              <a:solidFill>
                <a:schemeClr val="bg1"/>
              </a:solidFill>
            </a:rPr>
            <a:t>(геокешинг)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A00CA7-3417-45F6-AC1E-E77ABE1475D4}" type="parTrans" cxnId="{D7A028DC-AC55-44BA-891E-F88BE7517A4A}">
      <dgm:prSet/>
      <dgm:spPr/>
      <dgm:t>
        <a:bodyPr/>
        <a:lstStyle/>
        <a:p>
          <a:endParaRPr lang="ru-RU"/>
        </a:p>
      </dgm:t>
    </dgm:pt>
    <dgm:pt modelId="{16975924-097D-498D-B63B-DF9B0FB8C515}" type="sibTrans" cxnId="{D7A028DC-AC55-44BA-891E-F88BE7517A4A}">
      <dgm:prSet/>
      <dgm:spPr/>
      <dgm:t>
        <a:bodyPr/>
        <a:lstStyle/>
        <a:p>
          <a:endParaRPr lang="ru-RU"/>
        </a:p>
      </dgm:t>
    </dgm:pt>
    <dgm:pt modelId="{AE69F7DF-25C1-437C-93F2-BC1505B16811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«Загадки солнечного лета»</a:t>
          </a:r>
          <a:r>
            <a:rPr lang="ru-RU" dirty="0" smtClean="0">
              <a:solidFill>
                <a:schemeClr val="bg1"/>
              </a:solidFill>
            </a:rPr>
            <a:t>(геокешинг)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A7BEC0-D21A-4373-A68F-65E6C7532116}" type="parTrans" cxnId="{650A447C-5615-479E-BE31-62E91C91C18E}">
      <dgm:prSet/>
      <dgm:spPr/>
      <dgm:t>
        <a:bodyPr/>
        <a:lstStyle/>
        <a:p>
          <a:endParaRPr lang="ru-RU"/>
        </a:p>
      </dgm:t>
    </dgm:pt>
    <dgm:pt modelId="{09CAC93F-62F8-48FB-B6CD-ECD23809E3BB}" type="sibTrans" cxnId="{650A447C-5615-479E-BE31-62E91C91C18E}">
      <dgm:prSet/>
      <dgm:spPr/>
      <dgm:t>
        <a:bodyPr/>
        <a:lstStyle/>
        <a:p>
          <a:endParaRPr lang="ru-RU"/>
        </a:p>
      </dgm:t>
    </dgm:pt>
    <dgm:pt modelId="{ED8B83DD-BD86-45A2-AAD3-01907FEFF18A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Прием смещения во времени</a:t>
          </a:r>
          <a:endParaRPr lang="ru-RU" dirty="0">
            <a:solidFill>
              <a:schemeClr val="bg1"/>
            </a:solidFill>
          </a:endParaRPr>
        </a:p>
      </dgm:t>
    </dgm:pt>
    <dgm:pt modelId="{14F15705-CFCE-40C2-B002-A7E65B22A1DB}" type="parTrans" cxnId="{49D3D9B1-4E62-45C6-B941-FA81D91FB4C2}">
      <dgm:prSet/>
      <dgm:spPr/>
      <dgm:t>
        <a:bodyPr/>
        <a:lstStyle/>
        <a:p>
          <a:endParaRPr lang="ru-RU"/>
        </a:p>
      </dgm:t>
    </dgm:pt>
    <dgm:pt modelId="{D3E35FEE-C20B-4854-B7CD-98C25C90C723}" type="sibTrans" cxnId="{49D3D9B1-4E62-45C6-B941-FA81D91FB4C2}">
      <dgm:prSet/>
      <dgm:spPr/>
      <dgm:t>
        <a:bodyPr/>
        <a:lstStyle/>
        <a:p>
          <a:endParaRPr lang="ru-RU"/>
        </a:p>
      </dgm:t>
    </dgm:pt>
    <dgm:pt modelId="{DAD3199F-225B-451A-8E43-CCC2DAD391D7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Прием объединения - разъединения</a:t>
          </a:r>
          <a:endParaRPr lang="ru-RU" dirty="0">
            <a:solidFill>
              <a:schemeClr val="bg1"/>
            </a:solidFill>
          </a:endParaRPr>
        </a:p>
      </dgm:t>
    </dgm:pt>
    <dgm:pt modelId="{F28B7AB5-DC0C-4FC9-B7C7-4ACE7D914134}" type="parTrans" cxnId="{28FAB03A-95C8-42EA-87AE-F4AFDD921F4D}">
      <dgm:prSet/>
      <dgm:spPr/>
      <dgm:t>
        <a:bodyPr/>
        <a:lstStyle/>
        <a:p>
          <a:endParaRPr lang="ru-RU"/>
        </a:p>
      </dgm:t>
    </dgm:pt>
    <dgm:pt modelId="{F6AD0B7F-2BBB-48D2-BF09-C0F59712957B}" type="sibTrans" cxnId="{28FAB03A-95C8-42EA-87AE-F4AFDD921F4D}">
      <dgm:prSet/>
      <dgm:spPr/>
      <dgm:t>
        <a:bodyPr/>
        <a:lstStyle/>
        <a:p>
          <a:endParaRPr lang="ru-RU"/>
        </a:p>
      </dgm:t>
    </dgm:pt>
    <dgm:pt modelId="{A6EE0815-D8AE-416C-BDB1-95A38FEDFE82}" type="pres">
      <dgm:prSet presAssocID="{4426A5AE-1FE2-43ED-8E60-7992177CB7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530E3B-C38F-4DC1-8A02-0F15CF8B1457}" type="pres">
      <dgm:prSet presAssocID="{21EA1233-DEEF-4FDF-A32F-BD1449D8F9B9}" presName="root1" presStyleCnt="0"/>
      <dgm:spPr/>
    </dgm:pt>
    <dgm:pt modelId="{F7D048C4-7AD5-449B-BAF9-E0B4A6630041}" type="pres">
      <dgm:prSet presAssocID="{21EA1233-DEEF-4FDF-A32F-BD1449D8F9B9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5405DA-AACD-4050-A054-13EF22A8C61B}" type="pres">
      <dgm:prSet presAssocID="{21EA1233-DEEF-4FDF-A32F-BD1449D8F9B9}" presName="level2hierChild" presStyleCnt="0"/>
      <dgm:spPr/>
    </dgm:pt>
    <dgm:pt modelId="{FEF861AC-534A-43E1-AF57-548C72243EBF}" type="pres">
      <dgm:prSet presAssocID="{912BAD3D-CAE8-4FB4-9C7E-8E85F7F67D4D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A99705BC-1B5D-4511-BF57-6D22393EDF93}" type="pres">
      <dgm:prSet presAssocID="{912BAD3D-CAE8-4FB4-9C7E-8E85F7F67D4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69900543-1E89-42E9-8393-4FE18EF38BC6}" type="pres">
      <dgm:prSet presAssocID="{883975B1-B1EF-4AE0-BDF0-3DC3142814AE}" presName="root2" presStyleCnt="0"/>
      <dgm:spPr/>
    </dgm:pt>
    <dgm:pt modelId="{D6F66964-75D0-4C15-B3DD-79FE1A9F7369}" type="pres">
      <dgm:prSet presAssocID="{883975B1-B1EF-4AE0-BDF0-3DC3142814AE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C8C189-F9F7-4F0A-8B5B-3FE57D0A72FA}" type="pres">
      <dgm:prSet presAssocID="{883975B1-B1EF-4AE0-BDF0-3DC3142814AE}" presName="level3hierChild" presStyleCnt="0"/>
      <dgm:spPr/>
    </dgm:pt>
    <dgm:pt modelId="{7B7F297B-EE40-49AD-A794-FEC5AF2C71C3}" type="pres">
      <dgm:prSet presAssocID="{FFD07849-9089-4E16-B014-847945E4F8F6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49F0B4F8-5499-48F8-B567-7CD8001BF8AB}" type="pres">
      <dgm:prSet presAssocID="{FFD07849-9089-4E16-B014-847945E4F8F6}" presName="connTx" presStyleLbl="parChTrans1D3" presStyleIdx="0" presStyleCnt="2"/>
      <dgm:spPr/>
      <dgm:t>
        <a:bodyPr/>
        <a:lstStyle/>
        <a:p>
          <a:endParaRPr lang="ru-RU"/>
        </a:p>
      </dgm:t>
    </dgm:pt>
    <dgm:pt modelId="{A0157528-9405-4673-800A-6BE12FF7DBFC}" type="pres">
      <dgm:prSet presAssocID="{2D1F6644-1F84-4BE7-9154-5690F329467C}" presName="root2" presStyleCnt="0"/>
      <dgm:spPr/>
    </dgm:pt>
    <dgm:pt modelId="{EF237C73-4F17-4A7D-A9F5-BA20E1A74C53}" type="pres">
      <dgm:prSet presAssocID="{2D1F6644-1F84-4BE7-9154-5690F329467C}" presName="LevelTwoTextNode" presStyleLbl="node3" presStyleIdx="0" presStyleCnt="2" custLinFactNeighborX="79" custLinFactNeighborY="-2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E6B8E2-8ECD-4743-9E66-8FCD856F051C}" type="pres">
      <dgm:prSet presAssocID="{2D1F6644-1F84-4BE7-9154-5690F329467C}" presName="level3hierChild" presStyleCnt="0"/>
      <dgm:spPr/>
    </dgm:pt>
    <dgm:pt modelId="{81F4AC00-E858-4A38-B251-31C2DD8513BD}" type="pres">
      <dgm:prSet presAssocID="{6D9805ED-5E1A-4CA1-857D-6F578584C2FF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DDDE893-EB7C-46D4-ADDB-29F4B12390CE}" type="pres">
      <dgm:prSet presAssocID="{6D9805ED-5E1A-4CA1-857D-6F578584C2FF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6312E2A-0D30-4590-A831-C7C1ED9ADB3D}" type="pres">
      <dgm:prSet presAssocID="{125297C2-7E89-4E91-8ED0-C1AD2B99453F}" presName="root2" presStyleCnt="0"/>
      <dgm:spPr/>
    </dgm:pt>
    <dgm:pt modelId="{16315DE3-629D-48BA-B261-B982257B8BEC}" type="pres">
      <dgm:prSet presAssocID="{125297C2-7E89-4E91-8ED0-C1AD2B99453F}" presName="LevelTwoTextNode" presStyleLbl="node2" presStyleIdx="1" presStyleCnt="4" custLinFactNeighborX="-44" custLinFactNeighborY="-8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88BFB-2F5A-4A89-A8DB-A6F8B67DB54E}" type="pres">
      <dgm:prSet presAssocID="{125297C2-7E89-4E91-8ED0-C1AD2B99453F}" presName="level3hierChild" presStyleCnt="0"/>
      <dgm:spPr/>
    </dgm:pt>
    <dgm:pt modelId="{E91634E5-B1CD-4705-B72D-B092BB221DCF}" type="pres">
      <dgm:prSet presAssocID="{2B82C4B4-0FF0-40F5-A7ED-F79FCAC5360F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B2E9DF12-953E-47CB-B676-B7233639E2B1}" type="pres">
      <dgm:prSet presAssocID="{2B82C4B4-0FF0-40F5-A7ED-F79FCAC5360F}" presName="connTx" presStyleLbl="parChTrans1D3" presStyleIdx="1" presStyleCnt="2"/>
      <dgm:spPr/>
      <dgm:t>
        <a:bodyPr/>
        <a:lstStyle/>
        <a:p>
          <a:endParaRPr lang="ru-RU"/>
        </a:p>
      </dgm:t>
    </dgm:pt>
    <dgm:pt modelId="{87427586-ABF8-48EC-A12A-6B1A787B9631}" type="pres">
      <dgm:prSet presAssocID="{8C3699F4-6AAF-49E7-A407-244607B9BFCC}" presName="root2" presStyleCnt="0"/>
      <dgm:spPr/>
    </dgm:pt>
    <dgm:pt modelId="{8EA6C5F8-8E9C-4B86-B03C-80ECEE529BAA}" type="pres">
      <dgm:prSet presAssocID="{8C3699F4-6AAF-49E7-A407-244607B9BFC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3281AD-8AC9-4713-9B36-DD739611674A}" type="pres">
      <dgm:prSet presAssocID="{8C3699F4-6AAF-49E7-A407-244607B9BFCC}" presName="level3hierChild" presStyleCnt="0"/>
      <dgm:spPr/>
    </dgm:pt>
    <dgm:pt modelId="{B7DB7EA0-73FD-4EEB-90F6-C8053D357F21}" type="pres">
      <dgm:prSet presAssocID="{E6A00CA7-3417-45F6-AC1E-E77ABE1475D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FA10E501-3A22-405A-BB76-E77E648AC084}" type="pres">
      <dgm:prSet presAssocID="{E6A00CA7-3417-45F6-AC1E-E77ABE1475D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307E780D-921B-4D5D-BE22-541F9FADC9D7}" type="pres">
      <dgm:prSet presAssocID="{D717F295-3D73-43EC-B416-0113DC9BC838}" presName="root2" presStyleCnt="0"/>
      <dgm:spPr/>
    </dgm:pt>
    <dgm:pt modelId="{BC1660B5-A0F2-4702-B491-9C6043DF3E0D}" type="pres">
      <dgm:prSet presAssocID="{D717F295-3D73-43EC-B416-0113DC9BC838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F5945-22C3-4FEA-8706-79B6C0057E87}" type="pres">
      <dgm:prSet presAssocID="{D717F295-3D73-43EC-B416-0113DC9BC838}" presName="level3hierChild" presStyleCnt="0"/>
      <dgm:spPr/>
    </dgm:pt>
    <dgm:pt modelId="{9C81A7C2-6629-4EF4-A1A7-1BC074674A67}" type="pres">
      <dgm:prSet presAssocID="{B2A7BEC0-D21A-4373-A68F-65E6C7532116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C3DD8584-7BB0-47C7-8A34-A13B2C7A6E71}" type="pres">
      <dgm:prSet presAssocID="{B2A7BEC0-D21A-4373-A68F-65E6C753211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FA3F009F-1600-4D9C-943E-22EAC1346C7F}" type="pres">
      <dgm:prSet presAssocID="{AE69F7DF-25C1-437C-93F2-BC1505B16811}" presName="root2" presStyleCnt="0"/>
      <dgm:spPr/>
    </dgm:pt>
    <dgm:pt modelId="{A812CDFA-94B1-4129-80B3-BA223D043027}" type="pres">
      <dgm:prSet presAssocID="{AE69F7DF-25C1-437C-93F2-BC1505B1681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BC09E3-66AC-4533-99A0-B07869D452D3}" type="pres">
      <dgm:prSet presAssocID="{AE69F7DF-25C1-437C-93F2-BC1505B16811}" presName="level3hierChild" presStyleCnt="0"/>
      <dgm:spPr/>
    </dgm:pt>
    <dgm:pt modelId="{952D1F0C-CE9D-425B-86D4-E2D8BD54D336}" type="pres">
      <dgm:prSet presAssocID="{ED8B83DD-BD86-45A2-AAD3-01907FEFF18A}" presName="root1" presStyleCnt="0"/>
      <dgm:spPr/>
    </dgm:pt>
    <dgm:pt modelId="{05E9E635-A087-46C6-AB7D-23A32E504613}" type="pres">
      <dgm:prSet presAssocID="{ED8B83DD-BD86-45A2-AAD3-01907FEFF18A}" presName="LevelOneTextNode" presStyleLbl="node0" presStyleIdx="1" presStyleCnt="3" custLinFactX="100000" custLinFactNeighborX="180079" custLinFactNeighborY="-516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24E6EC-4B37-406D-8ABD-5CBD64C8643E}" type="pres">
      <dgm:prSet presAssocID="{ED8B83DD-BD86-45A2-AAD3-01907FEFF18A}" presName="level2hierChild" presStyleCnt="0"/>
      <dgm:spPr/>
    </dgm:pt>
    <dgm:pt modelId="{15454E4C-87B6-489A-BD5A-73A9FBB830E0}" type="pres">
      <dgm:prSet presAssocID="{DAD3199F-225B-451A-8E43-CCC2DAD391D7}" presName="root1" presStyleCnt="0"/>
      <dgm:spPr/>
    </dgm:pt>
    <dgm:pt modelId="{D42CBB0E-5CFC-4B8D-91FE-4A9BDB330B72}" type="pres">
      <dgm:prSet presAssocID="{DAD3199F-225B-451A-8E43-CCC2DAD391D7}" presName="LevelOneTextNode" presStyleLbl="node0" presStyleIdx="2" presStyleCnt="3" custLinFactX="100000" custLinFactNeighborX="180079" custLinFactNeighborY="-57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CF378B-FCD7-4B90-A70F-8549E8B65090}" type="pres">
      <dgm:prSet presAssocID="{DAD3199F-225B-451A-8E43-CCC2DAD391D7}" presName="level2hierChild" presStyleCnt="0"/>
      <dgm:spPr/>
    </dgm:pt>
  </dgm:ptLst>
  <dgm:cxnLst>
    <dgm:cxn modelId="{180C2A1E-87F9-49BB-A1E0-EB43DDD38577}" type="presOf" srcId="{21EA1233-DEEF-4FDF-A32F-BD1449D8F9B9}" destId="{F7D048C4-7AD5-449B-BAF9-E0B4A6630041}" srcOrd="0" destOrd="0" presId="urn:microsoft.com/office/officeart/2005/8/layout/hierarchy2"/>
    <dgm:cxn modelId="{21E7B0EE-20DC-4D51-9ED8-BE24AB8A2054}" srcId="{21EA1233-DEEF-4FDF-A32F-BD1449D8F9B9}" destId="{125297C2-7E89-4E91-8ED0-C1AD2B99453F}" srcOrd="1" destOrd="0" parTransId="{6D9805ED-5E1A-4CA1-857D-6F578584C2FF}" sibTransId="{7471C7D4-BA06-4A5A-8DED-4C812F63EA93}"/>
    <dgm:cxn modelId="{CBC8D31E-15C7-4EB1-B3ED-76EA0E627C86}" srcId="{4426A5AE-1FE2-43ED-8E60-7992177CB7C7}" destId="{21EA1233-DEEF-4FDF-A32F-BD1449D8F9B9}" srcOrd="0" destOrd="0" parTransId="{08EE9D49-D28C-4CF0-8F4A-C204FF972004}" sibTransId="{49642BEC-F658-4CDD-9ABD-6EB233454CD3}"/>
    <dgm:cxn modelId="{D7806557-1B28-4810-82FE-A311066D9EFE}" type="presOf" srcId="{B2A7BEC0-D21A-4373-A68F-65E6C7532116}" destId="{C3DD8584-7BB0-47C7-8A34-A13B2C7A6E71}" srcOrd="1" destOrd="0" presId="urn:microsoft.com/office/officeart/2005/8/layout/hierarchy2"/>
    <dgm:cxn modelId="{651A7FD9-8E3E-4003-A8CC-5DF650822CA3}" srcId="{125297C2-7E89-4E91-8ED0-C1AD2B99453F}" destId="{8C3699F4-6AAF-49E7-A407-244607B9BFCC}" srcOrd="0" destOrd="0" parTransId="{2B82C4B4-0FF0-40F5-A7ED-F79FCAC5360F}" sibTransId="{43CAACEA-2956-4C97-BFE3-C3FB5F5CE188}"/>
    <dgm:cxn modelId="{571CB01F-37F5-47E7-B5F4-8034F3D9CC59}" type="presOf" srcId="{8C3699F4-6AAF-49E7-A407-244607B9BFCC}" destId="{8EA6C5F8-8E9C-4B86-B03C-80ECEE529BAA}" srcOrd="0" destOrd="0" presId="urn:microsoft.com/office/officeart/2005/8/layout/hierarchy2"/>
    <dgm:cxn modelId="{58B06B45-7DD1-4439-B9DA-3CA927B7D244}" type="presOf" srcId="{E6A00CA7-3417-45F6-AC1E-E77ABE1475D4}" destId="{B7DB7EA0-73FD-4EEB-90F6-C8053D357F21}" srcOrd="0" destOrd="0" presId="urn:microsoft.com/office/officeart/2005/8/layout/hierarchy2"/>
    <dgm:cxn modelId="{FFA63827-5E37-48EF-8FD5-C14A4058AB92}" type="presOf" srcId="{912BAD3D-CAE8-4FB4-9C7E-8E85F7F67D4D}" destId="{FEF861AC-534A-43E1-AF57-548C72243EBF}" srcOrd="0" destOrd="0" presId="urn:microsoft.com/office/officeart/2005/8/layout/hierarchy2"/>
    <dgm:cxn modelId="{DE0A3477-38F5-416A-8B26-69A99F1014EC}" type="presOf" srcId="{125297C2-7E89-4E91-8ED0-C1AD2B99453F}" destId="{16315DE3-629D-48BA-B261-B982257B8BEC}" srcOrd="0" destOrd="0" presId="urn:microsoft.com/office/officeart/2005/8/layout/hierarchy2"/>
    <dgm:cxn modelId="{0F66BEB0-FF48-48F3-ADA9-7B3FD9243EED}" type="presOf" srcId="{B2A7BEC0-D21A-4373-A68F-65E6C7532116}" destId="{9C81A7C2-6629-4EF4-A1A7-1BC074674A67}" srcOrd="0" destOrd="0" presId="urn:microsoft.com/office/officeart/2005/8/layout/hierarchy2"/>
    <dgm:cxn modelId="{28FAB03A-95C8-42EA-87AE-F4AFDD921F4D}" srcId="{4426A5AE-1FE2-43ED-8E60-7992177CB7C7}" destId="{DAD3199F-225B-451A-8E43-CCC2DAD391D7}" srcOrd="2" destOrd="0" parTransId="{F28B7AB5-DC0C-4FC9-B7C7-4ACE7D914134}" sibTransId="{F6AD0B7F-2BBB-48D2-BF09-C0F59712957B}"/>
    <dgm:cxn modelId="{B295BC45-8ED9-486F-9831-EA44EB5EAB97}" type="presOf" srcId="{D717F295-3D73-43EC-B416-0113DC9BC838}" destId="{BC1660B5-A0F2-4702-B491-9C6043DF3E0D}" srcOrd="0" destOrd="0" presId="urn:microsoft.com/office/officeart/2005/8/layout/hierarchy2"/>
    <dgm:cxn modelId="{DB197AD2-352D-4CED-AC46-AD30436374D9}" type="presOf" srcId="{2B82C4B4-0FF0-40F5-A7ED-F79FCAC5360F}" destId="{E91634E5-B1CD-4705-B72D-B092BB221DCF}" srcOrd="0" destOrd="0" presId="urn:microsoft.com/office/officeart/2005/8/layout/hierarchy2"/>
    <dgm:cxn modelId="{D7A028DC-AC55-44BA-891E-F88BE7517A4A}" srcId="{21EA1233-DEEF-4FDF-A32F-BD1449D8F9B9}" destId="{D717F295-3D73-43EC-B416-0113DC9BC838}" srcOrd="2" destOrd="0" parTransId="{E6A00CA7-3417-45F6-AC1E-E77ABE1475D4}" sibTransId="{16975924-097D-498D-B63B-DF9B0FB8C515}"/>
    <dgm:cxn modelId="{540BD40E-26AC-4324-B24B-D31006495DA9}" type="presOf" srcId="{912BAD3D-CAE8-4FB4-9C7E-8E85F7F67D4D}" destId="{A99705BC-1B5D-4511-BF57-6D22393EDF93}" srcOrd="1" destOrd="0" presId="urn:microsoft.com/office/officeart/2005/8/layout/hierarchy2"/>
    <dgm:cxn modelId="{E8C9FE06-90EC-4DAC-9557-8EB0DCAF93E4}" type="presOf" srcId="{883975B1-B1EF-4AE0-BDF0-3DC3142814AE}" destId="{D6F66964-75D0-4C15-B3DD-79FE1A9F7369}" srcOrd="0" destOrd="0" presId="urn:microsoft.com/office/officeart/2005/8/layout/hierarchy2"/>
    <dgm:cxn modelId="{8CE4A8A9-64D1-43DA-9CB5-36ACB0F2AAC7}" type="presOf" srcId="{ED8B83DD-BD86-45A2-AAD3-01907FEFF18A}" destId="{05E9E635-A087-46C6-AB7D-23A32E504613}" srcOrd="0" destOrd="0" presId="urn:microsoft.com/office/officeart/2005/8/layout/hierarchy2"/>
    <dgm:cxn modelId="{DCB8B38D-C738-481A-82B2-2CD67779FF77}" type="presOf" srcId="{AE69F7DF-25C1-437C-93F2-BC1505B16811}" destId="{A812CDFA-94B1-4129-80B3-BA223D043027}" srcOrd="0" destOrd="0" presId="urn:microsoft.com/office/officeart/2005/8/layout/hierarchy2"/>
    <dgm:cxn modelId="{B8E2E5C2-8877-4B89-86C1-DD653AD51C18}" type="presOf" srcId="{6D9805ED-5E1A-4CA1-857D-6F578584C2FF}" destId="{81F4AC00-E858-4A38-B251-31C2DD8513BD}" srcOrd="0" destOrd="0" presId="urn:microsoft.com/office/officeart/2005/8/layout/hierarchy2"/>
    <dgm:cxn modelId="{49D3D9B1-4E62-45C6-B941-FA81D91FB4C2}" srcId="{4426A5AE-1FE2-43ED-8E60-7992177CB7C7}" destId="{ED8B83DD-BD86-45A2-AAD3-01907FEFF18A}" srcOrd="1" destOrd="0" parTransId="{14F15705-CFCE-40C2-B002-A7E65B22A1DB}" sibTransId="{D3E35FEE-C20B-4854-B7CD-98C25C90C723}"/>
    <dgm:cxn modelId="{650A447C-5615-479E-BE31-62E91C91C18E}" srcId="{21EA1233-DEEF-4FDF-A32F-BD1449D8F9B9}" destId="{AE69F7DF-25C1-437C-93F2-BC1505B16811}" srcOrd="3" destOrd="0" parTransId="{B2A7BEC0-D21A-4373-A68F-65E6C7532116}" sibTransId="{09CAC93F-62F8-48FB-B6CD-ECD23809E3BB}"/>
    <dgm:cxn modelId="{C31F9054-032F-483B-977E-33EBCD957FA9}" type="presOf" srcId="{2B82C4B4-0FF0-40F5-A7ED-F79FCAC5360F}" destId="{B2E9DF12-953E-47CB-B676-B7233639E2B1}" srcOrd="1" destOrd="0" presId="urn:microsoft.com/office/officeart/2005/8/layout/hierarchy2"/>
    <dgm:cxn modelId="{9EEBB0CF-14DB-4A4E-9502-3E3590C612CE}" type="presOf" srcId="{FFD07849-9089-4E16-B014-847945E4F8F6}" destId="{49F0B4F8-5499-48F8-B567-7CD8001BF8AB}" srcOrd="1" destOrd="0" presId="urn:microsoft.com/office/officeart/2005/8/layout/hierarchy2"/>
    <dgm:cxn modelId="{12A2712D-6CF1-4F5C-BBE1-49C168FCE513}" type="presOf" srcId="{6D9805ED-5E1A-4CA1-857D-6F578584C2FF}" destId="{1DDDE893-EB7C-46D4-ADDB-29F4B12390CE}" srcOrd="1" destOrd="0" presId="urn:microsoft.com/office/officeart/2005/8/layout/hierarchy2"/>
    <dgm:cxn modelId="{2E4CAA41-588E-4F9B-9B7D-02795228A8A4}" srcId="{21EA1233-DEEF-4FDF-A32F-BD1449D8F9B9}" destId="{883975B1-B1EF-4AE0-BDF0-3DC3142814AE}" srcOrd="0" destOrd="0" parTransId="{912BAD3D-CAE8-4FB4-9C7E-8E85F7F67D4D}" sibTransId="{49407DE7-E42E-4C40-84D9-9744A00923E5}"/>
    <dgm:cxn modelId="{08F9F0D6-E8FA-4ACE-93B0-2C79C63E73FF}" type="presOf" srcId="{E6A00CA7-3417-45F6-AC1E-E77ABE1475D4}" destId="{FA10E501-3A22-405A-BB76-E77E648AC084}" srcOrd="1" destOrd="0" presId="urn:microsoft.com/office/officeart/2005/8/layout/hierarchy2"/>
    <dgm:cxn modelId="{9CB2FD63-DA45-4ED1-9D67-18F1880F5298}" type="presOf" srcId="{FFD07849-9089-4E16-B014-847945E4F8F6}" destId="{7B7F297B-EE40-49AD-A794-FEC5AF2C71C3}" srcOrd="0" destOrd="0" presId="urn:microsoft.com/office/officeart/2005/8/layout/hierarchy2"/>
    <dgm:cxn modelId="{E3B88077-14CF-4F05-9956-4846DF44E381}" type="presOf" srcId="{DAD3199F-225B-451A-8E43-CCC2DAD391D7}" destId="{D42CBB0E-5CFC-4B8D-91FE-4A9BDB330B72}" srcOrd="0" destOrd="0" presId="urn:microsoft.com/office/officeart/2005/8/layout/hierarchy2"/>
    <dgm:cxn modelId="{C11DDC82-802D-4C56-9DA1-FAEC41E483F6}" type="presOf" srcId="{4426A5AE-1FE2-43ED-8E60-7992177CB7C7}" destId="{A6EE0815-D8AE-416C-BDB1-95A38FEDFE82}" srcOrd="0" destOrd="0" presId="urn:microsoft.com/office/officeart/2005/8/layout/hierarchy2"/>
    <dgm:cxn modelId="{3E239EE7-27E0-4EE2-B879-265F4507FAC3}" srcId="{883975B1-B1EF-4AE0-BDF0-3DC3142814AE}" destId="{2D1F6644-1F84-4BE7-9154-5690F329467C}" srcOrd="0" destOrd="0" parTransId="{FFD07849-9089-4E16-B014-847945E4F8F6}" sibTransId="{B7B1D9E7-FC66-4626-ACD5-922800DDBC40}"/>
    <dgm:cxn modelId="{2C35E6B1-A874-42EC-8184-4F4A72382721}" type="presOf" srcId="{2D1F6644-1F84-4BE7-9154-5690F329467C}" destId="{EF237C73-4F17-4A7D-A9F5-BA20E1A74C53}" srcOrd="0" destOrd="0" presId="urn:microsoft.com/office/officeart/2005/8/layout/hierarchy2"/>
    <dgm:cxn modelId="{4917774E-F751-476B-8DDA-CB83D5EB863A}" type="presParOf" srcId="{A6EE0815-D8AE-416C-BDB1-95A38FEDFE82}" destId="{67530E3B-C38F-4DC1-8A02-0F15CF8B1457}" srcOrd="0" destOrd="0" presId="urn:microsoft.com/office/officeart/2005/8/layout/hierarchy2"/>
    <dgm:cxn modelId="{C15B82E8-7456-4DF4-B360-65D8F9A85C08}" type="presParOf" srcId="{67530E3B-C38F-4DC1-8A02-0F15CF8B1457}" destId="{F7D048C4-7AD5-449B-BAF9-E0B4A6630041}" srcOrd="0" destOrd="0" presId="urn:microsoft.com/office/officeart/2005/8/layout/hierarchy2"/>
    <dgm:cxn modelId="{78CA9F09-EE2B-4823-8E11-7A4E176B1776}" type="presParOf" srcId="{67530E3B-C38F-4DC1-8A02-0F15CF8B1457}" destId="{6F5405DA-AACD-4050-A054-13EF22A8C61B}" srcOrd="1" destOrd="0" presId="urn:microsoft.com/office/officeart/2005/8/layout/hierarchy2"/>
    <dgm:cxn modelId="{9F2740AF-7372-4148-9CDF-C259342281EB}" type="presParOf" srcId="{6F5405DA-AACD-4050-A054-13EF22A8C61B}" destId="{FEF861AC-534A-43E1-AF57-548C72243EBF}" srcOrd="0" destOrd="0" presId="urn:microsoft.com/office/officeart/2005/8/layout/hierarchy2"/>
    <dgm:cxn modelId="{93A7CEF7-F778-4A7E-ACC2-FDE8F6E4CC67}" type="presParOf" srcId="{FEF861AC-534A-43E1-AF57-548C72243EBF}" destId="{A99705BC-1B5D-4511-BF57-6D22393EDF93}" srcOrd="0" destOrd="0" presId="urn:microsoft.com/office/officeart/2005/8/layout/hierarchy2"/>
    <dgm:cxn modelId="{505EA4A6-A951-4A74-8331-DA58E4130FE7}" type="presParOf" srcId="{6F5405DA-AACD-4050-A054-13EF22A8C61B}" destId="{69900543-1E89-42E9-8393-4FE18EF38BC6}" srcOrd="1" destOrd="0" presId="urn:microsoft.com/office/officeart/2005/8/layout/hierarchy2"/>
    <dgm:cxn modelId="{1A51F7DA-30BD-44C2-957B-4BAF98F07034}" type="presParOf" srcId="{69900543-1E89-42E9-8393-4FE18EF38BC6}" destId="{D6F66964-75D0-4C15-B3DD-79FE1A9F7369}" srcOrd="0" destOrd="0" presId="urn:microsoft.com/office/officeart/2005/8/layout/hierarchy2"/>
    <dgm:cxn modelId="{8FB01196-941D-4453-83BC-50CFAEBB8EC8}" type="presParOf" srcId="{69900543-1E89-42E9-8393-4FE18EF38BC6}" destId="{0EC8C189-F9F7-4F0A-8B5B-3FE57D0A72FA}" srcOrd="1" destOrd="0" presId="urn:microsoft.com/office/officeart/2005/8/layout/hierarchy2"/>
    <dgm:cxn modelId="{0C501284-3EF3-4B10-9BBA-146C9E61CCF9}" type="presParOf" srcId="{0EC8C189-F9F7-4F0A-8B5B-3FE57D0A72FA}" destId="{7B7F297B-EE40-49AD-A794-FEC5AF2C71C3}" srcOrd="0" destOrd="0" presId="urn:microsoft.com/office/officeart/2005/8/layout/hierarchy2"/>
    <dgm:cxn modelId="{2E8B9E32-79F1-4269-A2B9-CC603FB0E20D}" type="presParOf" srcId="{7B7F297B-EE40-49AD-A794-FEC5AF2C71C3}" destId="{49F0B4F8-5499-48F8-B567-7CD8001BF8AB}" srcOrd="0" destOrd="0" presId="urn:microsoft.com/office/officeart/2005/8/layout/hierarchy2"/>
    <dgm:cxn modelId="{85D5C4E3-9D34-4EB8-A0E9-51B35F618C20}" type="presParOf" srcId="{0EC8C189-F9F7-4F0A-8B5B-3FE57D0A72FA}" destId="{A0157528-9405-4673-800A-6BE12FF7DBFC}" srcOrd="1" destOrd="0" presId="urn:microsoft.com/office/officeart/2005/8/layout/hierarchy2"/>
    <dgm:cxn modelId="{115E49F6-A91D-4923-91E0-CE919A06C6D1}" type="presParOf" srcId="{A0157528-9405-4673-800A-6BE12FF7DBFC}" destId="{EF237C73-4F17-4A7D-A9F5-BA20E1A74C53}" srcOrd="0" destOrd="0" presId="urn:microsoft.com/office/officeart/2005/8/layout/hierarchy2"/>
    <dgm:cxn modelId="{E0C9D2AE-EB41-4592-B3AC-6D35BCBE7935}" type="presParOf" srcId="{A0157528-9405-4673-800A-6BE12FF7DBFC}" destId="{02E6B8E2-8ECD-4743-9E66-8FCD856F051C}" srcOrd="1" destOrd="0" presId="urn:microsoft.com/office/officeart/2005/8/layout/hierarchy2"/>
    <dgm:cxn modelId="{9218FF6D-6746-4108-A537-82FCC51FBE01}" type="presParOf" srcId="{6F5405DA-AACD-4050-A054-13EF22A8C61B}" destId="{81F4AC00-E858-4A38-B251-31C2DD8513BD}" srcOrd="2" destOrd="0" presId="urn:microsoft.com/office/officeart/2005/8/layout/hierarchy2"/>
    <dgm:cxn modelId="{5F0E605F-A2F6-488E-A911-4E6996CE4DB0}" type="presParOf" srcId="{81F4AC00-E858-4A38-B251-31C2DD8513BD}" destId="{1DDDE893-EB7C-46D4-ADDB-29F4B12390CE}" srcOrd="0" destOrd="0" presId="urn:microsoft.com/office/officeart/2005/8/layout/hierarchy2"/>
    <dgm:cxn modelId="{E65636AB-594D-4AE9-A258-4554CA2FF0DB}" type="presParOf" srcId="{6F5405DA-AACD-4050-A054-13EF22A8C61B}" destId="{06312E2A-0D30-4590-A831-C7C1ED9ADB3D}" srcOrd="3" destOrd="0" presId="urn:microsoft.com/office/officeart/2005/8/layout/hierarchy2"/>
    <dgm:cxn modelId="{A4914717-C35C-4036-8C73-6FEA9744860A}" type="presParOf" srcId="{06312E2A-0D30-4590-A831-C7C1ED9ADB3D}" destId="{16315DE3-629D-48BA-B261-B982257B8BEC}" srcOrd="0" destOrd="0" presId="urn:microsoft.com/office/officeart/2005/8/layout/hierarchy2"/>
    <dgm:cxn modelId="{91C12D38-19D0-440D-9864-F676E52DE95F}" type="presParOf" srcId="{06312E2A-0D30-4590-A831-C7C1ED9ADB3D}" destId="{8E888BFB-2F5A-4A89-A8DB-A6F8B67DB54E}" srcOrd="1" destOrd="0" presId="urn:microsoft.com/office/officeart/2005/8/layout/hierarchy2"/>
    <dgm:cxn modelId="{977D4C0B-9E7A-4E24-921B-5E68B0123ECA}" type="presParOf" srcId="{8E888BFB-2F5A-4A89-A8DB-A6F8B67DB54E}" destId="{E91634E5-B1CD-4705-B72D-B092BB221DCF}" srcOrd="0" destOrd="0" presId="urn:microsoft.com/office/officeart/2005/8/layout/hierarchy2"/>
    <dgm:cxn modelId="{EF298614-96A6-4EBB-AE72-814293190134}" type="presParOf" srcId="{E91634E5-B1CD-4705-B72D-B092BB221DCF}" destId="{B2E9DF12-953E-47CB-B676-B7233639E2B1}" srcOrd="0" destOrd="0" presId="urn:microsoft.com/office/officeart/2005/8/layout/hierarchy2"/>
    <dgm:cxn modelId="{4888563A-EF97-4E70-AF6C-F4EE1F7401CF}" type="presParOf" srcId="{8E888BFB-2F5A-4A89-A8DB-A6F8B67DB54E}" destId="{87427586-ABF8-48EC-A12A-6B1A787B9631}" srcOrd="1" destOrd="0" presId="urn:microsoft.com/office/officeart/2005/8/layout/hierarchy2"/>
    <dgm:cxn modelId="{DC4A3FF2-E9D1-475F-9A7A-2150C06F4EDA}" type="presParOf" srcId="{87427586-ABF8-48EC-A12A-6B1A787B9631}" destId="{8EA6C5F8-8E9C-4B86-B03C-80ECEE529BAA}" srcOrd="0" destOrd="0" presId="urn:microsoft.com/office/officeart/2005/8/layout/hierarchy2"/>
    <dgm:cxn modelId="{9DAA03C0-5843-46EB-BA60-211B1F367FC9}" type="presParOf" srcId="{87427586-ABF8-48EC-A12A-6B1A787B9631}" destId="{093281AD-8AC9-4713-9B36-DD739611674A}" srcOrd="1" destOrd="0" presId="urn:microsoft.com/office/officeart/2005/8/layout/hierarchy2"/>
    <dgm:cxn modelId="{6DB0A06C-194D-4413-BDA4-D7CBF3EB70CD}" type="presParOf" srcId="{6F5405DA-AACD-4050-A054-13EF22A8C61B}" destId="{B7DB7EA0-73FD-4EEB-90F6-C8053D357F21}" srcOrd="4" destOrd="0" presId="urn:microsoft.com/office/officeart/2005/8/layout/hierarchy2"/>
    <dgm:cxn modelId="{C80F3E76-2A4D-4746-A974-A8376D12903A}" type="presParOf" srcId="{B7DB7EA0-73FD-4EEB-90F6-C8053D357F21}" destId="{FA10E501-3A22-405A-BB76-E77E648AC084}" srcOrd="0" destOrd="0" presId="urn:microsoft.com/office/officeart/2005/8/layout/hierarchy2"/>
    <dgm:cxn modelId="{4FE44100-846B-4E35-8CDA-BA633AF69586}" type="presParOf" srcId="{6F5405DA-AACD-4050-A054-13EF22A8C61B}" destId="{307E780D-921B-4D5D-BE22-541F9FADC9D7}" srcOrd="5" destOrd="0" presId="urn:microsoft.com/office/officeart/2005/8/layout/hierarchy2"/>
    <dgm:cxn modelId="{4B867C0B-2A99-4367-BA88-ADCB8775DBB3}" type="presParOf" srcId="{307E780D-921B-4D5D-BE22-541F9FADC9D7}" destId="{BC1660B5-A0F2-4702-B491-9C6043DF3E0D}" srcOrd="0" destOrd="0" presId="urn:microsoft.com/office/officeart/2005/8/layout/hierarchy2"/>
    <dgm:cxn modelId="{27BCB4B8-1558-4D3A-B99E-8C15BDC1F4EC}" type="presParOf" srcId="{307E780D-921B-4D5D-BE22-541F9FADC9D7}" destId="{F29F5945-22C3-4FEA-8706-79B6C0057E87}" srcOrd="1" destOrd="0" presId="urn:microsoft.com/office/officeart/2005/8/layout/hierarchy2"/>
    <dgm:cxn modelId="{96B91919-6E6A-42F9-84CB-F6EA8D7208BC}" type="presParOf" srcId="{6F5405DA-AACD-4050-A054-13EF22A8C61B}" destId="{9C81A7C2-6629-4EF4-A1A7-1BC074674A67}" srcOrd="6" destOrd="0" presId="urn:microsoft.com/office/officeart/2005/8/layout/hierarchy2"/>
    <dgm:cxn modelId="{BA44B3DE-293C-4894-ABC9-3F8571E1CB60}" type="presParOf" srcId="{9C81A7C2-6629-4EF4-A1A7-1BC074674A67}" destId="{C3DD8584-7BB0-47C7-8A34-A13B2C7A6E71}" srcOrd="0" destOrd="0" presId="urn:microsoft.com/office/officeart/2005/8/layout/hierarchy2"/>
    <dgm:cxn modelId="{FB6F282B-88EF-4D32-962B-2273AD003281}" type="presParOf" srcId="{6F5405DA-AACD-4050-A054-13EF22A8C61B}" destId="{FA3F009F-1600-4D9C-943E-22EAC1346C7F}" srcOrd="7" destOrd="0" presId="urn:microsoft.com/office/officeart/2005/8/layout/hierarchy2"/>
    <dgm:cxn modelId="{75513601-21FF-4E6F-B3EB-ACB540A4545E}" type="presParOf" srcId="{FA3F009F-1600-4D9C-943E-22EAC1346C7F}" destId="{A812CDFA-94B1-4129-80B3-BA223D043027}" srcOrd="0" destOrd="0" presId="urn:microsoft.com/office/officeart/2005/8/layout/hierarchy2"/>
    <dgm:cxn modelId="{620399FC-D6CC-4579-AB41-86521134AE88}" type="presParOf" srcId="{FA3F009F-1600-4D9C-943E-22EAC1346C7F}" destId="{8BBC09E3-66AC-4533-99A0-B07869D452D3}" srcOrd="1" destOrd="0" presId="urn:microsoft.com/office/officeart/2005/8/layout/hierarchy2"/>
    <dgm:cxn modelId="{19509EDD-D466-4088-AB22-F5F3C3C57E2A}" type="presParOf" srcId="{A6EE0815-D8AE-416C-BDB1-95A38FEDFE82}" destId="{952D1F0C-CE9D-425B-86D4-E2D8BD54D336}" srcOrd="1" destOrd="0" presId="urn:microsoft.com/office/officeart/2005/8/layout/hierarchy2"/>
    <dgm:cxn modelId="{79F1368B-5FA0-4406-AE66-129354AE7BE7}" type="presParOf" srcId="{952D1F0C-CE9D-425B-86D4-E2D8BD54D336}" destId="{05E9E635-A087-46C6-AB7D-23A32E504613}" srcOrd="0" destOrd="0" presId="urn:microsoft.com/office/officeart/2005/8/layout/hierarchy2"/>
    <dgm:cxn modelId="{38AE2387-FEE8-419C-943C-FE555F580229}" type="presParOf" srcId="{952D1F0C-CE9D-425B-86D4-E2D8BD54D336}" destId="{9224E6EC-4B37-406D-8ABD-5CBD64C8643E}" srcOrd="1" destOrd="0" presId="urn:microsoft.com/office/officeart/2005/8/layout/hierarchy2"/>
    <dgm:cxn modelId="{B5666B84-911F-4B02-A4A3-EE75C346B33B}" type="presParOf" srcId="{A6EE0815-D8AE-416C-BDB1-95A38FEDFE82}" destId="{15454E4C-87B6-489A-BD5A-73A9FBB830E0}" srcOrd="2" destOrd="0" presId="urn:microsoft.com/office/officeart/2005/8/layout/hierarchy2"/>
    <dgm:cxn modelId="{87B68CAD-888F-4A36-8150-A1C0E8E4ABF4}" type="presParOf" srcId="{15454E4C-87B6-489A-BD5A-73A9FBB830E0}" destId="{D42CBB0E-5CFC-4B8D-91FE-4A9BDB330B72}" srcOrd="0" destOrd="0" presId="urn:microsoft.com/office/officeart/2005/8/layout/hierarchy2"/>
    <dgm:cxn modelId="{E69987F9-6438-42CD-819E-BC1CB640F378}" type="presParOf" srcId="{15454E4C-87B6-489A-BD5A-73A9FBB830E0}" destId="{B9CF378B-FCD7-4B90-A70F-8549E8B650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FCD01B-767F-46DD-98CF-BD67988F993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44ACEA-933D-40A5-9B64-D801270F988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Познавательное развитие </a:t>
          </a:r>
          <a:endParaRPr lang="ru-RU" dirty="0">
            <a:solidFill>
              <a:schemeClr val="tx1"/>
            </a:solidFill>
          </a:endParaRPr>
        </a:p>
      </dgm:t>
    </dgm:pt>
    <dgm:pt modelId="{45353C59-B6BB-4C5F-B11F-77F4D38FCEF9}" type="parTrans" cxnId="{2B7F525E-AD83-4888-806D-BC93BEDDD228}">
      <dgm:prSet/>
      <dgm:spPr/>
      <dgm:t>
        <a:bodyPr/>
        <a:lstStyle/>
        <a:p>
          <a:endParaRPr lang="ru-RU"/>
        </a:p>
      </dgm:t>
    </dgm:pt>
    <dgm:pt modelId="{7ED2CF26-2E98-4B08-85C3-3354A610C090}" type="sibTrans" cxnId="{2B7F525E-AD83-4888-806D-BC93BEDDD228}">
      <dgm:prSet/>
      <dgm:spPr/>
      <dgm:t>
        <a:bodyPr/>
        <a:lstStyle/>
        <a:p>
          <a:endParaRPr lang="ru-RU"/>
        </a:p>
      </dgm:t>
    </dgm:pt>
    <dgm:pt modelId="{F867298D-FA7A-4EA8-B948-3EDBEA67AC2F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«Веселые приключения дошколят в День Знаний». (квест)</a:t>
          </a:r>
          <a:endParaRPr lang="ru-RU" dirty="0">
            <a:solidFill>
              <a:schemeClr val="tx1"/>
            </a:solidFill>
          </a:endParaRPr>
        </a:p>
      </dgm:t>
    </dgm:pt>
    <dgm:pt modelId="{6F3AE85E-0A50-43AB-B2A8-003704488C20}" type="parTrans" cxnId="{D63087E8-AFCB-43AD-A5C9-8B109A82E0B3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CE78E0C7-4C54-4177-8839-9F89F9031FA0}" type="sibTrans" cxnId="{D63087E8-AFCB-43AD-A5C9-8B109A82E0B3}">
      <dgm:prSet/>
      <dgm:spPr/>
      <dgm:t>
        <a:bodyPr/>
        <a:lstStyle/>
        <a:p>
          <a:endParaRPr lang="ru-RU"/>
        </a:p>
      </dgm:t>
    </dgm:pt>
    <dgm:pt modelId="{5BF3E9E9-2C40-41F5-8C14-3A1462D66A86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Метод мозгового штурма</a:t>
          </a:r>
          <a:endParaRPr lang="ru-RU" dirty="0">
            <a:solidFill>
              <a:schemeClr val="tx1"/>
            </a:solidFill>
          </a:endParaRPr>
        </a:p>
      </dgm:t>
    </dgm:pt>
    <dgm:pt modelId="{56F1D51F-D54F-41AE-A479-BEB1F96D213F}" type="parTrans" cxnId="{65935F1C-6906-428B-9C93-7426EE7A40C1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1197EE79-71BA-446C-912D-8A67001EADFC}" type="sibTrans" cxnId="{65935F1C-6906-428B-9C93-7426EE7A40C1}">
      <dgm:prSet/>
      <dgm:spPr/>
      <dgm:t>
        <a:bodyPr/>
        <a:lstStyle/>
        <a:p>
          <a:endParaRPr lang="ru-RU"/>
        </a:p>
      </dgm:t>
    </dgm:pt>
    <dgm:pt modelId="{A153007F-D328-4ACD-A73F-B9C3C42B52F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«Путешествие в зимний лес»(квест)</a:t>
          </a:r>
          <a:endParaRPr lang="ru-RU" dirty="0">
            <a:solidFill>
              <a:schemeClr val="tx1"/>
            </a:solidFill>
          </a:endParaRPr>
        </a:p>
      </dgm:t>
    </dgm:pt>
    <dgm:pt modelId="{A55DE5D0-D559-4E19-8962-57F91F330132}" type="parTrans" cxnId="{3697646C-EC30-4941-ADEE-2308DB658C49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CD6586A8-E60F-4479-BD1B-18AE3113511E}" type="sibTrans" cxnId="{3697646C-EC30-4941-ADEE-2308DB658C49}">
      <dgm:prSet/>
      <dgm:spPr/>
      <dgm:t>
        <a:bodyPr/>
        <a:lstStyle/>
        <a:p>
          <a:endParaRPr lang="ru-RU"/>
        </a:p>
      </dgm:t>
    </dgm:pt>
    <dgm:pt modelId="{728D381F-1C6A-4183-B423-1CB57A2B256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Составление загадок</a:t>
          </a:r>
          <a:endParaRPr lang="ru-RU" dirty="0">
            <a:solidFill>
              <a:schemeClr val="tx1"/>
            </a:solidFill>
          </a:endParaRPr>
        </a:p>
      </dgm:t>
    </dgm:pt>
    <dgm:pt modelId="{BCA4CDB2-27DA-4495-A6ED-094138CA3C13}" type="parTrans" cxnId="{2CF6AB26-E3CE-420C-A144-338AF1AF0DF7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1B7D1305-8037-4A62-89AA-965A3A8FA555}" type="sibTrans" cxnId="{2CF6AB26-E3CE-420C-A144-338AF1AF0DF7}">
      <dgm:prSet/>
      <dgm:spPr/>
      <dgm:t>
        <a:bodyPr/>
        <a:lstStyle/>
        <a:p>
          <a:endParaRPr lang="ru-RU"/>
        </a:p>
      </dgm:t>
    </dgm:pt>
    <dgm:pt modelId="{7962FD77-E88F-4769-BD80-834A9FBC0E3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«Город трудолюбия» (квест)</a:t>
          </a:r>
          <a:endParaRPr lang="ru-RU" dirty="0">
            <a:solidFill>
              <a:schemeClr val="tx1"/>
            </a:solidFill>
          </a:endParaRPr>
        </a:p>
      </dgm:t>
    </dgm:pt>
    <dgm:pt modelId="{868A1C43-8F82-4F48-AB74-0B8706318F4F}" type="parTrans" cxnId="{F4A7495C-6FFC-4601-A80C-633B5D48F433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D427D65A-1590-488B-8DCC-EEC9A66D75DF}" type="sibTrans" cxnId="{F4A7495C-6FFC-4601-A80C-633B5D48F433}">
      <dgm:prSet/>
      <dgm:spPr/>
      <dgm:t>
        <a:bodyPr/>
        <a:lstStyle/>
        <a:p>
          <a:endParaRPr lang="ru-RU"/>
        </a:p>
      </dgm:t>
    </dgm:pt>
    <dgm:pt modelId="{A1F7FA1E-13EE-4A00-B250-B325E3065B8F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«Ключи от лета» (квест)</a:t>
          </a:r>
          <a:endParaRPr lang="ru-RU" dirty="0">
            <a:solidFill>
              <a:schemeClr val="tx1"/>
            </a:solidFill>
          </a:endParaRPr>
        </a:p>
      </dgm:t>
    </dgm:pt>
    <dgm:pt modelId="{4CA7C3D4-0CE7-45D6-A3A1-0B247C5F9E55}" type="parTrans" cxnId="{94F23C67-8F41-439D-822B-937C07DEC078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DBF0026A-E2BB-4BF5-8F4D-0FCA0009E1F6}" type="sibTrans" cxnId="{94F23C67-8F41-439D-822B-937C07DEC078}">
      <dgm:prSet/>
      <dgm:spPr/>
      <dgm:t>
        <a:bodyPr/>
        <a:lstStyle/>
        <a:p>
          <a:endParaRPr lang="ru-RU"/>
        </a:p>
      </dgm:t>
    </dgm:pt>
    <dgm:pt modelId="{EA628F49-3ECA-4C79-9D12-6E14B0551DFE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Метод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аналогий</a:t>
          </a:r>
          <a:endParaRPr lang="ru-RU" dirty="0">
            <a:solidFill>
              <a:schemeClr val="tx1"/>
            </a:solidFill>
          </a:endParaRPr>
        </a:p>
      </dgm:t>
    </dgm:pt>
    <dgm:pt modelId="{989182F1-6049-42E8-83E6-95CD72AA9D99}" type="parTrans" cxnId="{64475B2A-CD16-4563-A494-4AA98C74DC0C}">
      <dgm:prSet/>
      <dgm:spPr/>
      <dgm:t>
        <a:bodyPr/>
        <a:lstStyle/>
        <a:p>
          <a:endParaRPr lang="ru-RU"/>
        </a:p>
      </dgm:t>
    </dgm:pt>
    <dgm:pt modelId="{CF2057C1-C2E3-4081-A388-EF846E084258}" type="sibTrans" cxnId="{64475B2A-CD16-4563-A494-4AA98C74DC0C}">
      <dgm:prSet/>
      <dgm:spPr/>
      <dgm:t>
        <a:bodyPr/>
        <a:lstStyle/>
        <a:p>
          <a:endParaRPr lang="ru-RU"/>
        </a:p>
      </dgm:t>
    </dgm:pt>
    <dgm:pt modelId="{791F49C9-D774-40E3-9E08-3E4491C54686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Разрешение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противоречий</a:t>
          </a:r>
          <a:endParaRPr lang="ru-RU" dirty="0">
            <a:solidFill>
              <a:schemeClr val="tx1"/>
            </a:solidFill>
          </a:endParaRPr>
        </a:p>
      </dgm:t>
    </dgm:pt>
    <dgm:pt modelId="{416F3056-DB7A-421E-8FF6-F833CDA3A77E}" type="parTrans" cxnId="{A8DEF82D-5118-4C31-96BA-512EB2EFCB96}">
      <dgm:prSet/>
      <dgm:spPr/>
      <dgm:t>
        <a:bodyPr/>
        <a:lstStyle/>
        <a:p>
          <a:endParaRPr lang="ru-RU"/>
        </a:p>
      </dgm:t>
    </dgm:pt>
    <dgm:pt modelId="{89CBDEBC-36D1-49FF-A135-B4B8A767AB58}" type="sibTrans" cxnId="{A8DEF82D-5118-4C31-96BA-512EB2EFCB96}">
      <dgm:prSet/>
      <dgm:spPr/>
      <dgm:t>
        <a:bodyPr/>
        <a:lstStyle/>
        <a:p>
          <a:endParaRPr lang="ru-RU"/>
        </a:p>
      </dgm:t>
    </dgm:pt>
    <dgm:pt modelId="{C58CF1FF-D102-4CD7-AFFA-F7424AB99A3D}" type="pres">
      <dgm:prSet presAssocID="{EEFCD01B-767F-46DD-98CF-BD67988F99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BD434F-72D5-46D8-94D6-AE34509C8336}" type="pres">
      <dgm:prSet presAssocID="{5C44ACEA-933D-40A5-9B64-D801270F988C}" presName="root1" presStyleCnt="0"/>
      <dgm:spPr/>
    </dgm:pt>
    <dgm:pt modelId="{B9A5CCC5-A8A6-413F-9788-37A29B723176}" type="pres">
      <dgm:prSet presAssocID="{5C44ACEA-933D-40A5-9B64-D801270F988C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0B4C7-4DA8-4DC5-A5F2-A095FFA3B47C}" type="pres">
      <dgm:prSet presAssocID="{5C44ACEA-933D-40A5-9B64-D801270F988C}" presName="level2hierChild" presStyleCnt="0"/>
      <dgm:spPr/>
    </dgm:pt>
    <dgm:pt modelId="{F01B1F32-9F3A-4E9B-A319-F5476737905A}" type="pres">
      <dgm:prSet presAssocID="{6F3AE85E-0A50-43AB-B2A8-003704488C2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B3C733C-BB62-4AB3-B72E-FEC6F9433F04}" type="pres">
      <dgm:prSet presAssocID="{6F3AE85E-0A50-43AB-B2A8-003704488C2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5E126B0-1C55-4B91-83EE-0F1F2720B02F}" type="pres">
      <dgm:prSet presAssocID="{F867298D-FA7A-4EA8-B948-3EDBEA67AC2F}" presName="root2" presStyleCnt="0"/>
      <dgm:spPr/>
    </dgm:pt>
    <dgm:pt modelId="{106EB4C8-AB20-445B-911A-9F5C694B1836}" type="pres">
      <dgm:prSet presAssocID="{F867298D-FA7A-4EA8-B948-3EDBEA67AC2F}" presName="LevelTwoTextNode" presStyleLbl="node2" presStyleIdx="0" presStyleCnt="4" custLinFactNeighborX="-1828" custLinFactNeighborY="-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D628D-B23F-4D6B-95D8-1C11FED24EA5}" type="pres">
      <dgm:prSet presAssocID="{F867298D-FA7A-4EA8-B948-3EDBEA67AC2F}" presName="level3hierChild" presStyleCnt="0"/>
      <dgm:spPr/>
    </dgm:pt>
    <dgm:pt modelId="{50E22A10-202E-4B8D-AA82-D2CE03B0DEDD}" type="pres">
      <dgm:prSet presAssocID="{56F1D51F-D54F-41AE-A479-BEB1F96D213F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2053CD95-ED13-413F-89F0-F4B47C977C39}" type="pres">
      <dgm:prSet presAssocID="{56F1D51F-D54F-41AE-A479-BEB1F96D213F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DDDDA9-7A90-4E2F-A1F1-B5CA914CA592}" type="pres">
      <dgm:prSet presAssocID="{5BF3E9E9-2C40-41F5-8C14-3A1462D66A86}" presName="root2" presStyleCnt="0"/>
      <dgm:spPr/>
    </dgm:pt>
    <dgm:pt modelId="{8300602E-8CA0-4643-AB31-C8672EFEFC10}" type="pres">
      <dgm:prSet presAssocID="{5BF3E9E9-2C40-41F5-8C14-3A1462D66A86}" presName="LevelTwoTextNode" presStyleLbl="node3" presStyleIdx="0" presStyleCnt="2" custLinFactNeighborX="-890" custLinFactNeighborY="-7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811A63-89C8-442B-9C8C-3EBFB57056E1}" type="pres">
      <dgm:prSet presAssocID="{5BF3E9E9-2C40-41F5-8C14-3A1462D66A86}" presName="level3hierChild" presStyleCnt="0"/>
      <dgm:spPr/>
    </dgm:pt>
    <dgm:pt modelId="{A652F343-BCC5-4044-9422-F8EC83C600E1}" type="pres">
      <dgm:prSet presAssocID="{4CA7C3D4-0CE7-45D6-A3A1-0B247C5F9E5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35C652F-0B0D-480F-B934-4E2E4C7CD8B9}" type="pres">
      <dgm:prSet presAssocID="{4CA7C3D4-0CE7-45D6-A3A1-0B247C5F9E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CD9DC7F2-C6CD-45F6-B8AF-94E45C590915}" type="pres">
      <dgm:prSet presAssocID="{A1F7FA1E-13EE-4A00-B250-B325E3065B8F}" presName="root2" presStyleCnt="0"/>
      <dgm:spPr/>
    </dgm:pt>
    <dgm:pt modelId="{E529B02C-E5A3-4391-ABF2-234CCD11F46A}" type="pres">
      <dgm:prSet presAssocID="{A1F7FA1E-13EE-4A00-B250-B325E3065B8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22A218-D6D6-4A16-9A55-6BCE12EEB711}" type="pres">
      <dgm:prSet presAssocID="{A1F7FA1E-13EE-4A00-B250-B325E3065B8F}" presName="level3hierChild" presStyleCnt="0"/>
      <dgm:spPr/>
    </dgm:pt>
    <dgm:pt modelId="{B292F02A-4CD3-4525-AAFE-E36B20AE758A}" type="pres">
      <dgm:prSet presAssocID="{A55DE5D0-D559-4E19-8962-57F91F33013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C97D443-1A28-44ED-BAD9-1D3E4DFEB6DA}" type="pres">
      <dgm:prSet presAssocID="{A55DE5D0-D559-4E19-8962-57F91F33013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080878F-48FC-4288-90AE-CB4CF652DB6D}" type="pres">
      <dgm:prSet presAssocID="{A153007F-D328-4ACD-A73F-B9C3C42B52F4}" presName="root2" presStyleCnt="0"/>
      <dgm:spPr/>
    </dgm:pt>
    <dgm:pt modelId="{89AB07AC-2F34-4D38-A830-B250E0462FA8}" type="pres">
      <dgm:prSet presAssocID="{A153007F-D328-4ACD-A73F-B9C3C42B52F4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B430CC-36C4-44CE-AD91-2076E00EB307}" type="pres">
      <dgm:prSet presAssocID="{A153007F-D328-4ACD-A73F-B9C3C42B52F4}" presName="level3hierChild" presStyleCnt="0"/>
      <dgm:spPr/>
    </dgm:pt>
    <dgm:pt modelId="{AF4B856E-E005-48A1-A6A2-FFDCAF4B7BD3}" type="pres">
      <dgm:prSet presAssocID="{BCA4CDB2-27DA-4495-A6ED-094138CA3C13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0802E3A-06BB-47AD-AD54-174476F515A1}" type="pres">
      <dgm:prSet presAssocID="{BCA4CDB2-27DA-4495-A6ED-094138CA3C13}" presName="connTx" presStyleLbl="parChTrans1D3" presStyleIdx="1" presStyleCnt="2"/>
      <dgm:spPr/>
      <dgm:t>
        <a:bodyPr/>
        <a:lstStyle/>
        <a:p>
          <a:endParaRPr lang="ru-RU"/>
        </a:p>
      </dgm:t>
    </dgm:pt>
    <dgm:pt modelId="{2C29F868-2140-42F9-9222-9CD59A4DF38B}" type="pres">
      <dgm:prSet presAssocID="{728D381F-1C6A-4183-B423-1CB57A2B256C}" presName="root2" presStyleCnt="0"/>
      <dgm:spPr/>
    </dgm:pt>
    <dgm:pt modelId="{B11B47FE-26F2-4ED9-8969-784382EBECCF}" type="pres">
      <dgm:prSet presAssocID="{728D381F-1C6A-4183-B423-1CB57A2B256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4084-C066-48D2-AAA6-F7E37F6E9A67}" type="pres">
      <dgm:prSet presAssocID="{728D381F-1C6A-4183-B423-1CB57A2B256C}" presName="level3hierChild" presStyleCnt="0"/>
      <dgm:spPr/>
    </dgm:pt>
    <dgm:pt modelId="{7003C5F9-134E-478D-883E-13EA9CBDDE28}" type="pres">
      <dgm:prSet presAssocID="{868A1C43-8F82-4F48-AB74-0B8706318F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35C32C2-7745-4977-B40D-6985A94061CD}" type="pres">
      <dgm:prSet presAssocID="{868A1C43-8F82-4F48-AB74-0B8706318F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82C4A731-3C3D-4E66-9711-DBA3A56EBCD8}" type="pres">
      <dgm:prSet presAssocID="{7962FD77-E88F-4769-BD80-834A9FBC0E3C}" presName="root2" presStyleCnt="0"/>
      <dgm:spPr/>
    </dgm:pt>
    <dgm:pt modelId="{E72C84C1-C8E1-4A77-BDA4-AC28E7DEE2AC}" type="pres">
      <dgm:prSet presAssocID="{7962FD77-E88F-4769-BD80-834A9FBC0E3C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9F6457-3BB0-4F7B-80E6-D7DFC6F140F4}" type="pres">
      <dgm:prSet presAssocID="{7962FD77-E88F-4769-BD80-834A9FBC0E3C}" presName="level3hierChild" presStyleCnt="0"/>
      <dgm:spPr/>
    </dgm:pt>
    <dgm:pt modelId="{AA12FAD8-2B74-47DD-A25C-B642F14AA039}" type="pres">
      <dgm:prSet presAssocID="{EA628F49-3ECA-4C79-9D12-6E14B0551DFE}" presName="root1" presStyleCnt="0"/>
      <dgm:spPr/>
    </dgm:pt>
    <dgm:pt modelId="{56ACE101-6363-474F-94CD-FCA248A2F242}" type="pres">
      <dgm:prSet presAssocID="{EA628F49-3ECA-4C79-9D12-6E14B0551DFE}" presName="LevelOneTextNode" presStyleLbl="node0" presStyleIdx="1" presStyleCnt="3" custLinFactX="100000" custLinFactNeighborX="179110" custLinFactNeighborY="597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F334D-3478-42BB-9D89-A6BD6ECA0AA3}" type="pres">
      <dgm:prSet presAssocID="{EA628F49-3ECA-4C79-9D12-6E14B0551DFE}" presName="level2hierChild" presStyleCnt="0"/>
      <dgm:spPr/>
    </dgm:pt>
    <dgm:pt modelId="{7DF71F9E-3921-4CF6-8223-AC8F9EB0309B}" type="pres">
      <dgm:prSet presAssocID="{791F49C9-D774-40E3-9E08-3E4491C54686}" presName="root1" presStyleCnt="0"/>
      <dgm:spPr/>
    </dgm:pt>
    <dgm:pt modelId="{BFE35D41-30D9-416B-8356-478C9C71B7A4}" type="pres">
      <dgm:prSet presAssocID="{791F49C9-D774-40E3-9E08-3E4491C54686}" presName="LevelOneTextNode" presStyleLbl="node0" presStyleIdx="2" presStyleCnt="3" custLinFactX="100000" custLinFactY="-100000" custLinFactNeighborX="179110" custLinFactNeighborY="-184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767E2-B520-4ED4-AD3E-5A88E24BA247}" type="pres">
      <dgm:prSet presAssocID="{791F49C9-D774-40E3-9E08-3E4491C54686}" presName="level2hierChild" presStyleCnt="0"/>
      <dgm:spPr/>
    </dgm:pt>
  </dgm:ptLst>
  <dgm:cxnLst>
    <dgm:cxn modelId="{F16CFF93-6024-476F-8D95-FB810FFBE9C6}" type="presOf" srcId="{868A1C43-8F82-4F48-AB74-0B8706318F4F}" destId="{635C32C2-7745-4977-B40D-6985A94061CD}" srcOrd="1" destOrd="0" presId="urn:microsoft.com/office/officeart/2005/8/layout/hierarchy2"/>
    <dgm:cxn modelId="{DB2EDB99-186A-4B29-B678-F3FE6202039D}" type="presOf" srcId="{4CA7C3D4-0CE7-45D6-A3A1-0B247C5F9E55}" destId="{A652F343-BCC5-4044-9422-F8EC83C600E1}" srcOrd="0" destOrd="0" presId="urn:microsoft.com/office/officeart/2005/8/layout/hierarchy2"/>
    <dgm:cxn modelId="{65935F1C-6906-428B-9C93-7426EE7A40C1}" srcId="{F867298D-FA7A-4EA8-B948-3EDBEA67AC2F}" destId="{5BF3E9E9-2C40-41F5-8C14-3A1462D66A86}" srcOrd="0" destOrd="0" parTransId="{56F1D51F-D54F-41AE-A479-BEB1F96D213F}" sibTransId="{1197EE79-71BA-446C-912D-8A67001EADFC}"/>
    <dgm:cxn modelId="{5C6E0D2F-D543-4F74-9FBC-3AD201AE5158}" type="presOf" srcId="{56F1D51F-D54F-41AE-A479-BEB1F96D213F}" destId="{50E22A10-202E-4B8D-AA82-D2CE03B0DEDD}" srcOrd="0" destOrd="0" presId="urn:microsoft.com/office/officeart/2005/8/layout/hierarchy2"/>
    <dgm:cxn modelId="{217853D0-9C07-4206-B9DB-964D9AD6F5A3}" type="presOf" srcId="{56F1D51F-D54F-41AE-A479-BEB1F96D213F}" destId="{2053CD95-ED13-413F-89F0-F4B47C977C39}" srcOrd="1" destOrd="0" presId="urn:microsoft.com/office/officeart/2005/8/layout/hierarchy2"/>
    <dgm:cxn modelId="{64475B2A-CD16-4563-A494-4AA98C74DC0C}" srcId="{EEFCD01B-767F-46DD-98CF-BD67988F993F}" destId="{EA628F49-3ECA-4C79-9D12-6E14B0551DFE}" srcOrd="1" destOrd="0" parTransId="{989182F1-6049-42E8-83E6-95CD72AA9D99}" sibTransId="{CF2057C1-C2E3-4081-A388-EF846E084258}"/>
    <dgm:cxn modelId="{E4F2AA43-CA08-4800-8CFE-546C5EE3DCCF}" type="presOf" srcId="{791F49C9-D774-40E3-9E08-3E4491C54686}" destId="{BFE35D41-30D9-416B-8356-478C9C71B7A4}" srcOrd="0" destOrd="0" presId="urn:microsoft.com/office/officeart/2005/8/layout/hierarchy2"/>
    <dgm:cxn modelId="{217E1FDF-2121-426A-A1CE-F6BBC946C873}" type="presOf" srcId="{A153007F-D328-4ACD-A73F-B9C3C42B52F4}" destId="{89AB07AC-2F34-4D38-A830-B250E0462FA8}" srcOrd="0" destOrd="0" presId="urn:microsoft.com/office/officeart/2005/8/layout/hierarchy2"/>
    <dgm:cxn modelId="{5473FF65-830D-405F-9E60-730D4791CB86}" type="presOf" srcId="{7962FD77-E88F-4769-BD80-834A9FBC0E3C}" destId="{E72C84C1-C8E1-4A77-BDA4-AC28E7DEE2AC}" srcOrd="0" destOrd="0" presId="urn:microsoft.com/office/officeart/2005/8/layout/hierarchy2"/>
    <dgm:cxn modelId="{B1E9D584-A6C0-4757-946D-BDD674A3A135}" type="presOf" srcId="{A1F7FA1E-13EE-4A00-B250-B325E3065B8F}" destId="{E529B02C-E5A3-4391-ABF2-234CCD11F46A}" srcOrd="0" destOrd="0" presId="urn:microsoft.com/office/officeart/2005/8/layout/hierarchy2"/>
    <dgm:cxn modelId="{46DEE876-F2A0-4EDE-A33F-AD3393DF0FA2}" type="presOf" srcId="{6F3AE85E-0A50-43AB-B2A8-003704488C20}" destId="{F01B1F32-9F3A-4E9B-A319-F5476737905A}" srcOrd="0" destOrd="0" presId="urn:microsoft.com/office/officeart/2005/8/layout/hierarchy2"/>
    <dgm:cxn modelId="{94F23C67-8F41-439D-822B-937C07DEC078}" srcId="{5C44ACEA-933D-40A5-9B64-D801270F988C}" destId="{A1F7FA1E-13EE-4A00-B250-B325E3065B8F}" srcOrd="1" destOrd="0" parTransId="{4CA7C3D4-0CE7-45D6-A3A1-0B247C5F9E55}" sibTransId="{DBF0026A-E2BB-4BF5-8F4D-0FCA0009E1F6}"/>
    <dgm:cxn modelId="{EAE71E59-A599-42A8-A606-C8B7B8726322}" type="presOf" srcId="{A55DE5D0-D559-4E19-8962-57F91F330132}" destId="{B292F02A-4CD3-4525-AAFE-E36B20AE758A}" srcOrd="0" destOrd="0" presId="urn:microsoft.com/office/officeart/2005/8/layout/hierarchy2"/>
    <dgm:cxn modelId="{1D8C3D0F-77D5-44F1-B6DC-C44CFE3A63EA}" type="presOf" srcId="{BCA4CDB2-27DA-4495-A6ED-094138CA3C13}" destId="{C0802E3A-06BB-47AD-AD54-174476F515A1}" srcOrd="1" destOrd="0" presId="urn:microsoft.com/office/officeart/2005/8/layout/hierarchy2"/>
    <dgm:cxn modelId="{E660D60B-ACCF-4EB0-BAA1-407C202515B0}" type="presOf" srcId="{6F3AE85E-0A50-43AB-B2A8-003704488C20}" destId="{BB3C733C-BB62-4AB3-B72E-FEC6F9433F04}" srcOrd="1" destOrd="0" presId="urn:microsoft.com/office/officeart/2005/8/layout/hierarchy2"/>
    <dgm:cxn modelId="{F27F1466-C493-4202-8E3E-C9CD099C9B8D}" type="presOf" srcId="{EEFCD01B-767F-46DD-98CF-BD67988F993F}" destId="{C58CF1FF-D102-4CD7-AFFA-F7424AB99A3D}" srcOrd="0" destOrd="0" presId="urn:microsoft.com/office/officeart/2005/8/layout/hierarchy2"/>
    <dgm:cxn modelId="{F4A7495C-6FFC-4601-A80C-633B5D48F433}" srcId="{5C44ACEA-933D-40A5-9B64-D801270F988C}" destId="{7962FD77-E88F-4769-BD80-834A9FBC0E3C}" srcOrd="3" destOrd="0" parTransId="{868A1C43-8F82-4F48-AB74-0B8706318F4F}" sibTransId="{D427D65A-1590-488B-8DCC-EEC9A66D75DF}"/>
    <dgm:cxn modelId="{2B7F525E-AD83-4888-806D-BC93BEDDD228}" srcId="{EEFCD01B-767F-46DD-98CF-BD67988F993F}" destId="{5C44ACEA-933D-40A5-9B64-D801270F988C}" srcOrd="0" destOrd="0" parTransId="{45353C59-B6BB-4C5F-B11F-77F4D38FCEF9}" sibTransId="{7ED2CF26-2E98-4B08-85C3-3354A610C090}"/>
    <dgm:cxn modelId="{AAFAC05E-BC9C-4DE9-B8E2-3A023231F005}" type="presOf" srcId="{EA628F49-3ECA-4C79-9D12-6E14B0551DFE}" destId="{56ACE101-6363-474F-94CD-FCA248A2F242}" srcOrd="0" destOrd="0" presId="urn:microsoft.com/office/officeart/2005/8/layout/hierarchy2"/>
    <dgm:cxn modelId="{16FF71AB-DF7F-4313-AD52-3A0EE59289DF}" type="presOf" srcId="{5BF3E9E9-2C40-41F5-8C14-3A1462D66A86}" destId="{8300602E-8CA0-4643-AB31-C8672EFEFC10}" srcOrd="0" destOrd="0" presId="urn:microsoft.com/office/officeart/2005/8/layout/hierarchy2"/>
    <dgm:cxn modelId="{F506E17D-97D5-487B-8F1D-2E3551C28C08}" type="presOf" srcId="{BCA4CDB2-27DA-4495-A6ED-094138CA3C13}" destId="{AF4B856E-E005-48A1-A6A2-FFDCAF4B7BD3}" srcOrd="0" destOrd="0" presId="urn:microsoft.com/office/officeart/2005/8/layout/hierarchy2"/>
    <dgm:cxn modelId="{E6175284-A0B4-46A4-8B5E-7F94C60F92B5}" type="presOf" srcId="{F867298D-FA7A-4EA8-B948-3EDBEA67AC2F}" destId="{106EB4C8-AB20-445B-911A-9F5C694B1836}" srcOrd="0" destOrd="0" presId="urn:microsoft.com/office/officeart/2005/8/layout/hierarchy2"/>
    <dgm:cxn modelId="{D63087E8-AFCB-43AD-A5C9-8B109A82E0B3}" srcId="{5C44ACEA-933D-40A5-9B64-D801270F988C}" destId="{F867298D-FA7A-4EA8-B948-3EDBEA67AC2F}" srcOrd="0" destOrd="0" parTransId="{6F3AE85E-0A50-43AB-B2A8-003704488C20}" sibTransId="{CE78E0C7-4C54-4177-8839-9F89F9031FA0}"/>
    <dgm:cxn modelId="{EC5391C5-1207-4AA8-B2A4-DADC7D0C1484}" type="presOf" srcId="{868A1C43-8F82-4F48-AB74-0B8706318F4F}" destId="{7003C5F9-134E-478D-883E-13EA9CBDDE28}" srcOrd="0" destOrd="0" presId="urn:microsoft.com/office/officeart/2005/8/layout/hierarchy2"/>
    <dgm:cxn modelId="{3697646C-EC30-4941-ADEE-2308DB658C49}" srcId="{5C44ACEA-933D-40A5-9B64-D801270F988C}" destId="{A153007F-D328-4ACD-A73F-B9C3C42B52F4}" srcOrd="2" destOrd="0" parTransId="{A55DE5D0-D559-4E19-8962-57F91F330132}" sibTransId="{CD6586A8-E60F-4479-BD1B-18AE3113511E}"/>
    <dgm:cxn modelId="{A8DEF82D-5118-4C31-96BA-512EB2EFCB96}" srcId="{EEFCD01B-767F-46DD-98CF-BD67988F993F}" destId="{791F49C9-D774-40E3-9E08-3E4491C54686}" srcOrd="2" destOrd="0" parTransId="{416F3056-DB7A-421E-8FF6-F833CDA3A77E}" sibTransId="{89CBDEBC-36D1-49FF-A135-B4B8A767AB58}"/>
    <dgm:cxn modelId="{D6815BC2-5A12-44C8-A859-FA4A3F14D769}" type="presOf" srcId="{5C44ACEA-933D-40A5-9B64-D801270F988C}" destId="{B9A5CCC5-A8A6-413F-9788-37A29B723176}" srcOrd="0" destOrd="0" presId="urn:microsoft.com/office/officeart/2005/8/layout/hierarchy2"/>
    <dgm:cxn modelId="{2CF6AB26-E3CE-420C-A144-338AF1AF0DF7}" srcId="{A153007F-D328-4ACD-A73F-B9C3C42B52F4}" destId="{728D381F-1C6A-4183-B423-1CB57A2B256C}" srcOrd="0" destOrd="0" parTransId="{BCA4CDB2-27DA-4495-A6ED-094138CA3C13}" sibTransId="{1B7D1305-8037-4A62-89AA-965A3A8FA555}"/>
    <dgm:cxn modelId="{85916FB0-A77D-4DB0-90D6-D911F1FE0145}" type="presOf" srcId="{4CA7C3D4-0CE7-45D6-A3A1-0B247C5F9E55}" destId="{335C652F-0B0D-480F-B934-4E2E4C7CD8B9}" srcOrd="1" destOrd="0" presId="urn:microsoft.com/office/officeart/2005/8/layout/hierarchy2"/>
    <dgm:cxn modelId="{A04FAA22-2FFC-42C0-869B-DE4CD2A93C09}" type="presOf" srcId="{A55DE5D0-D559-4E19-8962-57F91F330132}" destId="{0C97D443-1A28-44ED-BAD9-1D3E4DFEB6DA}" srcOrd="1" destOrd="0" presId="urn:microsoft.com/office/officeart/2005/8/layout/hierarchy2"/>
    <dgm:cxn modelId="{E3A500FD-7FF0-41A8-A8EE-75CF8D0B6C38}" type="presOf" srcId="{728D381F-1C6A-4183-B423-1CB57A2B256C}" destId="{B11B47FE-26F2-4ED9-8969-784382EBECCF}" srcOrd="0" destOrd="0" presId="urn:microsoft.com/office/officeart/2005/8/layout/hierarchy2"/>
    <dgm:cxn modelId="{1F240AFD-E1A0-4E99-9A6B-752A804AFDF6}" type="presParOf" srcId="{C58CF1FF-D102-4CD7-AFFA-F7424AB99A3D}" destId="{88BD434F-72D5-46D8-94D6-AE34509C8336}" srcOrd="0" destOrd="0" presId="urn:microsoft.com/office/officeart/2005/8/layout/hierarchy2"/>
    <dgm:cxn modelId="{DFF9F8A0-C989-4413-934A-081264C3E278}" type="presParOf" srcId="{88BD434F-72D5-46D8-94D6-AE34509C8336}" destId="{B9A5CCC5-A8A6-413F-9788-37A29B723176}" srcOrd="0" destOrd="0" presId="urn:microsoft.com/office/officeart/2005/8/layout/hierarchy2"/>
    <dgm:cxn modelId="{E75C901E-D6C6-4740-A2D1-5C7031105C31}" type="presParOf" srcId="{88BD434F-72D5-46D8-94D6-AE34509C8336}" destId="{F5F0B4C7-4DA8-4DC5-A5F2-A095FFA3B47C}" srcOrd="1" destOrd="0" presId="urn:microsoft.com/office/officeart/2005/8/layout/hierarchy2"/>
    <dgm:cxn modelId="{648DD70A-F1A9-40B7-B1D4-6D7BCDDBC0ED}" type="presParOf" srcId="{F5F0B4C7-4DA8-4DC5-A5F2-A095FFA3B47C}" destId="{F01B1F32-9F3A-4E9B-A319-F5476737905A}" srcOrd="0" destOrd="0" presId="urn:microsoft.com/office/officeart/2005/8/layout/hierarchy2"/>
    <dgm:cxn modelId="{16AE1D62-8182-4764-868B-A264D0610D05}" type="presParOf" srcId="{F01B1F32-9F3A-4E9B-A319-F5476737905A}" destId="{BB3C733C-BB62-4AB3-B72E-FEC6F9433F04}" srcOrd="0" destOrd="0" presId="urn:microsoft.com/office/officeart/2005/8/layout/hierarchy2"/>
    <dgm:cxn modelId="{37446A87-B231-45C9-9A09-19B347BEC4EC}" type="presParOf" srcId="{F5F0B4C7-4DA8-4DC5-A5F2-A095FFA3B47C}" destId="{45E126B0-1C55-4B91-83EE-0F1F2720B02F}" srcOrd="1" destOrd="0" presId="urn:microsoft.com/office/officeart/2005/8/layout/hierarchy2"/>
    <dgm:cxn modelId="{B5CBD2D8-CDDE-4D94-A7EB-EDA001E2F030}" type="presParOf" srcId="{45E126B0-1C55-4B91-83EE-0F1F2720B02F}" destId="{106EB4C8-AB20-445B-911A-9F5C694B1836}" srcOrd="0" destOrd="0" presId="urn:microsoft.com/office/officeart/2005/8/layout/hierarchy2"/>
    <dgm:cxn modelId="{163B6530-0BF4-4B95-81EA-ADA72A8894BC}" type="presParOf" srcId="{45E126B0-1C55-4B91-83EE-0F1F2720B02F}" destId="{4FAD628D-B23F-4D6B-95D8-1C11FED24EA5}" srcOrd="1" destOrd="0" presId="urn:microsoft.com/office/officeart/2005/8/layout/hierarchy2"/>
    <dgm:cxn modelId="{29EF5C70-BD52-48C6-A777-7EA4926E7BEB}" type="presParOf" srcId="{4FAD628D-B23F-4D6B-95D8-1C11FED24EA5}" destId="{50E22A10-202E-4B8D-AA82-D2CE03B0DEDD}" srcOrd="0" destOrd="0" presId="urn:microsoft.com/office/officeart/2005/8/layout/hierarchy2"/>
    <dgm:cxn modelId="{7D2BD029-06CF-4C0E-A164-C44C5F64CDF6}" type="presParOf" srcId="{50E22A10-202E-4B8D-AA82-D2CE03B0DEDD}" destId="{2053CD95-ED13-413F-89F0-F4B47C977C39}" srcOrd="0" destOrd="0" presId="urn:microsoft.com/office/officeart/2005/8/layout/hierarchy2"/>
    <dgm:cxn modelId="{2F2FDF92-D494-4B8B-86F9-82C1FE73B606}" type="presParOf" srcId="{4FAD628D-B23F-4D6B-95D8-1C11FED24EA5}" destId="{CFDDDDA9-7A90-4E2F-A1F1-B5CA914CA592}" srcOrd="1" destOrd="0" presId="urn:microsoft.com/office/officeart/2005/8/layout/hierarchy2"/>
    <dgm:cxn modelId="{D008D8FF-9F44-45E4-9EDD-07BBC279B361}" type="presParOf" srcId="{CFDDDDA9-7A90-4E2F-A1F1-B5CA914CA592}" destId="{8300602E-8CA0-4643-AB31-C8672EFEFC10}" srcOrd="0" destOrd="0" presId="urn:microsoft.com/office/officeart/2005/8/layout/hierarchy2"/>
    <dgm:cxn modelId="{F023C157-79BA-422F-8BD9-374AAE238894}" type="presParOf" srcId="{CFDDDDA9-7A90-4E2F-A1F1-B5CA914CA592}" destId="{D2811A63-89C8-442B-9C8C-3EBFB57056E1}" srcOrd="1" destOrd="0" presId="urn:microsoft.com/office/officeart/2005/8/layout/hierarchy2"/>
    <dgm:cxn modelId="{9944E63A-9B94-4FD7-BD65-B57A0C47C5FF}" type="presParOf" srcId="{F5F0B4C7-4DA8-4DC5-A5F2-A095FFA3B47C}" destId="{A652F343-BCC5-4044-9422-F8EC83C600E1}" srcOrd="2" destOrd="0" presId="urn:microsoft.com/office/officeart/2005/8/layout/hierarchy2"/>
    <dgm:cxn modelId="{0CBD36AB-4E8F-4B8B-946B-605221EF3660}" type="presParOf" srcId="{A652F343-BCC5-4044-9422-F8EC83C600E1}" destId="{335C652F-0B0D-480F-B934-4E2E4C7CD8B9}" srcOrd="0" destOrd="0" presId="urn:microsoft.com/office/officeart/2005/8/layout/hierarchy2"/>
    <dgm:cxn modelId="{C5E119CA-9B19-4513-A8B0-16C8D0C251EF}" type="presParOf" srcId="{F5F0B4C7-4DA8-4DC5-A5F2-A095FFA3B47C}" destId="{CD9DC7F2-C6CD-45F6-B8AF-94E45C590915}" srcOrd="3" destOrd="0" presId="urn:microsoft.com/office/officeart/2005/8/layout/hierarchy2"/>
    <dgm:cxn modelId="{AEE8C90B-F5F3-41D0-A1CF-BE7B777564C7}" type="presParOf" srcId="{CD9DC7F2-C6CD-45F6-B8AF-94E45C590915}" destId="{E529B02C-E5A3-4391-ABF2-234CCD11F46A}" srcOrd="0" destOrd="0" presId="urn:microsoft.com/office/officeart/2005/8/layout/hierarchy2"/>
    <dgm:cxn modelId="{C604F389-ECF6-42ED-A863-160B8E5B0E2B}" type="presParOf" srcId="{CD9DC7F2-C6CD-45F6-B8AF-94E45C590915}" destId="{AC22A218-D6D6-4A16-9A55-6BCE12EEB711}" srcOrd="1" destOrd="0" presId="urn:microsoft.com/office/officeart/2005/8/layout/hierarchy2"/>
    <dgm:cxn modelId="{C5743E7E-4279-4DDD-A2F1-ED27327DA281}" type="presParOf" srcId="{F5F0B4C7-4DA8-4DC5-A5F2-A095FFA3B47C}" destId="{B292F02A-4CD3-4525-AAFE-E36B20AE758A}" srcOrd="4" destOrd="0" presId="urn:microsoft.com/office/officeart/2005/8/layout/hierarchy2"/>
    <dgm:cxn modelId="{6CC39336-085D-4A0B-9AA6-B71250DA58C3}" type="presParOf" srcId="{B292F02A-4CD3-4525-AAFE-E36B20AE758A}" destId="{0C97D443-1A28-44ED-BAD9-1D3E4DFEB6DA}" srcOrd="0" destOrd="0" presId="urn:microsoft.com/office/officeart/2005/8/layout/hierarchy2"/>
    <dgm:cxn modelId="{50560DC5-CEF2-471A-8DDC-EFC3A046D864}" type="presParOf" srcId="{F5F0B4C7-4DA8-4DC5-A5F2-A095FFA3B47C}" destId="{8080878F-48FC-4288-90AE-CB4CF652DB6D}" srcOrd="5" destOrd="0" presId="urn:microsoft.com/office/officeart/2005/8/layout/hierarchy2"/>
    <dgm:cxn modelId="{1C04A680-BAA8-485E-92A7-C66019081277}" type="presParOf" srcId="{8080878F-48FC-4288-90AE-CB4CF652DB6D}" destId="{89AB07AC-2F34-4D38-A830-B250E0462FA8}" srcOrd="0" destOrd="0" presId="urn:microsoft.com/office/officeart/2005/8/layout/hierarchy2"/>
    <dgm:cxn modelId="{24B5FAEF-F893-4716-A78E-7608397B1287}" type="presParOf" srcId="{8080878F-48FC-4288-90AE-CB4CF652DB6D}" destId="{ECB430CC-36C4-44CE-AD91-2076E00EB307}" srcOrd="1" destOrd="0" presId="urn:microsoft.com/office/officeart/2005/8/layout/hierarchy2"/>
    <dgm:cxn modelId="{88E63DBB-2072-4C3D-AD6F-13EE65F8D6C2}" type="presParOf" srcId="{ECB430CC-36C4-44CE-AD91-2076E00EB307}" destId="{AF4B856E-E005-48A1-A6A2-FFDCAF4B7BD3}" srcOrd="0" destOrd="0" presId="urn:microsoft.com/office/officeart/2005/8/layout/hierarchy2"/>
    <dgm:cxn modelId="{1B3EA448-655E-487F-8EC0-EC2A7C9C1A01}" type="presParOf" srcId="{AF4B856E-E005-48A1-A6A2-FFDCAF4B7BD3}" destId="{C0802E3A-06BB-47AD-AD54-174476F515A1}" srcOrd="0" destOrd="0" presId="urn:microsoft.com/office/officeart/2005/8/layout/hierarchy2"/>
    <dgm:cxn modelId="{CD0F9ED9-225E-4459-932F-B59A9710B9AE}" type="presParOf" srcId="{ECB430CC-36C4-44CE-AD91-2076E00EB307}" destId="{2C29F868-2140-42F9-9222-9CD59A4DF38B}" srcOrd="1" destOrd="0" presId="urn:microsoft.com/office/officeart/2005/8/layout/hierarchy2"/>
    <dgm:cxn modelId="{00FDCB4A-17C8-4E6D-9B98-8B40F1902968}" type="presParOf" srcId="{2C29F868-2140-42F9-9222-9CD59A4DF38B}" destId="{B11B47FE-26F2-4ED9-8969-784382EBECCF}" srcOrd="0" destOrd="0" presId="urn:microsoft.com/office/officeart/2005/8/layout/hierarchy2"/>
    <dgm:cxn modelId="{799CE118-1F05-4830-925D-5E09EC0B3252}" type="presParOf" srcId="{2C29F868-2140-42F9-9222-9CD59A4DF38B}" destId="{F9CB4084-C066-48D2-AAA6-F7E37F6E9A67}" srcOrd="1" destOrd="0" presId="urn:microsoft.com/office/officeart/2005/8/layout/hierarchy2"/>
    <dgm:cxn modelId="{D5E3A4BD-CA99-4639-B988-8F46DC434C8C}" type="presParOf" srcId="{F5F0B4C7-4DA8-4DC5-A5F2-A095FFA3B47C}" destId="{7003C5F9-134E-478D-883E-13EA9CBDDE28}" srcOrd="6" destOrd="0" presId="urn:microsoft.com/office/officeart/2005/8/layout/hierarchy2"/>
    <dgm:cxn modelId="{5C8BAFA6-3B4D-43C0-8956-C9C628190021}" type="presParOf" srcId="{7003C5F9-134E-478D-883E-13EA9CBDDE28}" destId="{635C32C2-7745-4977-B40D-6985A94061CD}" srcOrd="0" destOrd="0" presId="urn:microsoft.com/office/officeart/2005/8/layout/hierarchy2"/>
    <dgm:cxn modelId="{3390983C-6ED5-4626-873E-A0782004385B}" type="presParOf" srcId="{F5F0B4C7-4DA8-4DC5-A5F2-A095FFA3B47C}" destId="{82C4A731-3C3D-4E66-9711-DBA3A56EBCD8}" srcOrd="7" destOrd="0" presId="urn:microsoft.com/office/officeart/2005/8/layout/hierarchy2"/>
    <dgm:cxn modelId="{A6EFE2D3-63CD-485C-B6CC-4A30CB0E3299}" type="presParOf" srcId="{82C4A731-3C3D-4E66-9711-DBA3A56EBCD8}" destId="{E72C84C1-C8E1-4A77-BDA4-AC28E7DEE2AC}" srcOrd="0" destOrd="0" presId="urn:microsoft.com/office/officeart/2005/8/layout/hierarchy2"/>
    <dgm:cxn modelId="{8A003430-0AA2-4E8F-A844-76884FDB08A9}" type="presParOf" srcId="{82C4A731-3C3D-4E66-9711-DBA3A56EBCD8}" destId="{199F6457-3BB0-4F7B-80E6-D7DFC6F140F4}" srcOrd="1" destOrd="0" presId="urn:microsoft.com/office/officeart/2005/8/layout/hierarchy2"/>
    <dgm:cxn modelId="{C56B461B-5370-4898-B597-29E9FE10C368}" type="presParOf" srcId="{C58CF1FF-D102-4CD7-AFFA-F7424AB99A3D}" destId="{AA12FAD8-2B74-47DD-A25C-B642F14AA039}" srcOrd="1" destOrd="0" presId="urn:microsoft.com/office/officeart/2005/8/layout/hierarchy2"/>
    <dgm:cxn modelId="{0F5248BE-B68A-460B-819D-015C7B5C0EC5}" type="presParOf" srcId="{AA12FAD8-2B74-47DD-A25C-B642F14AA039}" destId="{56ACE101-6363-474F-94CD-FCA248A2F242}" srcOrd="0" destOrd="0" presId="urn:microsoft.com/office/officeart/2005/8/layout/hierarchy2"/>
    <dgm:cxn modelId="{E3137EB0-2FB2-42C0-B2BD-A35A3F1F6251}" type="presParOf" srcId="{AA12FAD8-2B74-47DD-A25C-B642F14AA039}" destId="{724F334D-3478-42BB-9D89-A6BD6ECA0AA3}" srcOrd="1" destOrd="0" presId="urn:microsoft.com/office/officeart/2005/8/layout/hierarchy2"/>
    <dgm:cxn modelId="{D1D19FB2-44F6-4208-A576-C1BF761EBD79}" type="presParOf" srcId="{C58CF1FF-D102-4CD7-AFFA-F7424AB99A3D}" destId="{7DF71F9E-3921-4CF6-8223-AC8F9EB0309B}" srcOrd="2" destOrd="0" presId="urn:microsoft.com/office/officeart/2005/8/layout/hierarchy2"/>
    <dgm:cxn modelId="{E643F843-92E0-4907-BC37-3EB1C943264B}" type="presParOf" srcId="{7DF71F9E-3921-4CF6-8223-AC8F9EB0309B}" destId="{BFE35D41-30D9-416B-8356-478C9C71B7A4}" srcOrd="0" destOrd="0" presId="urn:microsoft.com/office/officeart/2005/8/layout/hierarchy2"/>
    <dgm:cxn modelId="{9C010895-5AC3-4E10-B1C8-BCB8684E0B83}" type="presParOf" srcId="{7DF71F9E-3921-4CF6-8223-AC8F9EB0309B}" destId="{B95767E2-B520-4ED4-AD3E-5A88E24BA2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CD01B-767F-46DD-98CF-BD67988F993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44ACEA-933D-40A5-9B64-D801270F988C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Речевое развитие </a:t>
          </a:r>
          <a:endParaRPr lang="ru-RU" dirty="0">
            <a:solidFill>
              <a:schemeClr val="tx1"/>
            </a:solidFill>
          </a:endParaRPr>
        </a:p>
      </dgm:t>
    </dgm:pt>
    <dgm:pt modelId="{45353C59-B6BB-4C5F-B11F-77F4D38FCEF9}" type="parTrans" cxnId="{2B7F525E-AD83-4888-806D-BC93BEDDD228}">
      <dgm:prSet/>
      <dgm:spPr/>
      <dgm:t>
        <a:bodyPr/>
        <a:lstStyle/>
        <a:p>
          <a:endParaRPr lang="ru-RU"/>
        </a:p>
      </dgm:t>
    </dgm:pt>
    <dgm:pt modelId="{7ED2CF26-2E98-4B08-85C3-3354A610C090}" type="sibTrans" cxnId="{2B7F525E-AD83-4888-806D-BC93BEDDD228}">
      <dgm:prSet/>
      <dgm:spPr/>
      <dgm:t>
        <a:bodyPr/>
        <a:lstStyle/>
        <a:p>
          <a:endParaRPr lang="ru-RU"/>
        </a:p>
      </dgm:t>
    </dgm:pt>
    <dgm:pt modelId="{F867298D-FA7A-4EA8-B948-3EDBEA67AC2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«В гостях у Василисы». (квест)</a:t>
          </a:r>
          <a:endParaRPr lang="ru-RU" dirty="0">
            <a:solidFill>
              <a:schemeClr val="tx1"/>
            </a:solidFill>
          </a:endParaRPr>
        </a:p>
      </dgm:t>
    </dgm:pt>
    <dgm:pt modelId="{6F3AE85E-0A50-43AB-B2A8-003704488C20}" type="parTrans" cxnId="{D63087E8-AFCB-43AD-A5C9-8B109A82E0B3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E78E0C7-4C54-4177-8839-9F89F9031FA0}" type="sibTrans" cxnId="{D63087E8-AFCB-43AD-A5C9-8B109A82E0B3}">
      <dgm:prSet/>
      <dgm:spPr/>
      <dgm:t>
        <a:bodyPr/>
        <a:lstStyle/>
        <a:p>
          <a:endParaRPr lang="ru-RU"/>
        </a:p>
      </dgm:t>
    </dgm:pt>
    <dgm:pt modelId="{5BF3E9E9-2C40-41F5-8C14-3A1462D66A8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Метод фокальных объектов</a:t>
          </a:r>
          <a:endParaRPr lang="ru-RU" dirty="0">
            <a:solidFill>
              <a:schemeClr val="tx1"/>
            </a:solidFill>
          </a:endParaRPr>
        </a:p>
      </dgm:t>
    </dgm:pt>
    <dgm:pt modelId="{56F1D51F-D54F-41AE-A479-BEB1F96D213F}" type="parTrans" cxnId="{65935F1C-6906-428B-9C93-7426EE7A40C1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1197EE79-71BA-446C-912D-8A67001EADFC}" type="sibTrans" cxnId="{65935F1C-6906-428B-9C93-7426EE7A40C1}">
      <dgm:prSet/>
      <dgm:spPr/>
      <dgm:t>
        <a:bodyPr/>
        <a:lstStyle/>
        <a:p>
          <a:endParaRPr lang="ru-RU"/>
        </a:p>
      </dgm:t>
    </dgm:pt>
    <dgm:pt modelId="{A153007F-D328-4ACD-A73F-B9C3C42B52F4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«Путешествие вокруг света»(квест)</a:t>
          </a:r>
          <a:endParaRPr lang="ru-RU" dirty="0">
            <a:solidFill>
              <a:schemeClr val="tx1"/>
            </a:solidFill>
          </a:endParaRPr>
        </a:p>
      </dgm:t>
    </dgm:pt>
    <dgm:pt modelId="{A55DE5D0-D559-4E19-8962-57F91F330132}" type="parTrans" cxnId="{3697646C-EC30-4941-ADEE-2308DB658C49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D6586A8-E60F-4479-BD1B-18AE3113511E}" type="sibTrans" cxnId="{3697646C-EC30-4941-ADEE-2308DB658C49}">
      <dgm:prSet/>
      <dgm:spPr/>
      <dgm:t>
        <a:bodyPr/>
        <a:lstStyle/>
        <a:p>
          <a:endParaRPr lang="ru-RU"/>
        </a:p>
      </dgm:t>
    </dgm:pt>
    <dgm:pt modelId="{728D381F-1C6A-4183-B423-1CB57A2B256C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Метод каталога</a:t>
          </a:r>
          <a:endParaRPr lang="ru-RU" dirty="0">
            <a:solidFill>
              <a:schemeClr val="tx1"/>
            </a:solidFill>
          </a:endParaRPr>
        </a:p>
      </dgm:t>
    </dgm:pt>
    <dgm:pt modelId="{BCA4CDB2-27DA-4495-A6ED-094138CA3C13}" type="parTrans" cxnId="{2CF6AB26-E3CE-420C-A144-338AF1AF0DF7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1B7D1305-8037-4A62-89AA-965A3A8FA555}" type="sibTrans" cxnId="{2CF6AB26-E3CE-420C-A144-338AF1AF0DF7}">
      <dgm:prSet/>
      <dgm:spPr/>
      <dgm:t>
        <a:bodyPr/>
        <a:lstStyle/>
        <a:p>
          <a:endParaRPr lang="ru-RU"/>
        </a:p>
      </dgm:t>
    </dgm:pt>
    <dgm:pt modelId="{7962FD77-E88F-4769-BD80-834A9FBC0E3C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«Просыпается природа от зимнего сна» (квест)</a:t>
          </a:r>
          <a:endParaRPr lang="ru-RU" dirty="0">
            <a:solidFill>
              <a:schemeClr val="tx1"/>
            </a:solidFill>
          </a:endParaRPr>
        </a:p>
      </dgm:t>
    </dgm:pt>
    <dgm:pt modelId="{868A1C43-8F82-4F48-AB74-0B8706318F4F}" type="parTrans" cxnId="{F4A7495C-6FFC-4601-A80C-633B5D48F433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D427D65A-1590-488B-8DCC-EEC9A66D75DF}" type="sibTrans" cxnId="{F4A7495C-6FFC-4601-A80C-633B5D48F433}">
      <dgm:prSet/>
      <dgm:spPr/>
      <dgm:t>
        <a:bodyPr/>
        <a:lstStyle/>
        <a:p>
          <a:endParaRPr lang="ru-RU"/>
        </a:p>
      </dgm:t>
    </dgm:pt>
    <dgm:pt modelId="{A1F7FA1E-13EE-4A00-B250-B325E3065B8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«В поисках сокровищ Мудреца » (квест)</a:t>
          </a:r>
          <a:endParaRPr lang="ru-RU" dirty="0">
            <a:solidFill>
              <a:schemeClr val="tx1"/>
            </a:solidFill>
          </a:endParaRPr>
        </a:p>
      </dgm:t>
    </dgm:pt>
    <dgm:pt modelId="{4CA7C3D4-0CE7-45D6-A3A1-0B247C5F9E55}" type="parTrans" cxnId="{94F23C67-8F41-439D-822B-937C07DEC078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DBF0026A-E2BB-4BF5-8F4D-0FCA0009E1F6}" type="sibTrans" cxnId="{94F23C67-8F41-439D-822B-937C07DEC078}">
      <dgm:prSet/>
      <dgm:spPr/>
      <dgm:t>
        <a:bodyPr/>
        <a:lstStyle/>
        <a:p>
          <a:endParaRPr lang="ru-RU"/>
        </a:p>
      </dgm:t>
    </dgm:pt>
    <dgm:pt modelId="{EA628F49-3ECA-4C79-9D12-6E14B0551DF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Данетка</a:t>
          </a:r>
          <a:r>
            <a:rPr lang="ru-RU" dirty="0" smtClean="0">
              <a:solidFill>
                <a:schemeClr val="tx1"/>
              </a:solidFill>
            </a:rPr>
            <a:t>.</a:t>
          </a:r>
          <a:endParaRPr lang="ru-RU" dirty="0">
            <a:solidFill>
              <a:schemeClr val="tx1"/>
            </a:solidFill>
          </a:endParaRPr>
        </a:p>
      </dgm:t>
    </dgm:pt>
    <dgm:pt modelId="{989182F1-6049-42E8-83E6-95CD72AA9D99}" type="parTrans" cxnId="{64475B2A-CD16-4563-A494-4AA98C74DC0C}">
      <dgm:prSet/>
      <dgm:spPr/>
      <dgm:t>
        <a:bodyPr/>
        <a:lstStyle/>
        <a:p>
          <a:endParaRPr lang="ru-RU"/>
        </a:p>
      </dgm:t>
    </dgm:pt>
    <dgm:pt modelId="{CF2057C1-C2E3-4081-A388-EF846E084258}" type="sibTrans" cxnId="{64475B2A-CD16-4563-A494-4AA98C74DC0C}">
      <dgm:prSet/>
      <dgm:spPr/>
      <dgm:t>
        <a:bodyPr/>
        <a:lstStyle/>
        <a:p>
          <a:endParaRPr lang="ru-RU"/>
        </a:p>
      </dgm:t>
    </dgm:pt>
    <dgm:pt modelId="{791F49C9-D774-40E3-9E08-3E4491C5468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Морфологический анализ</a:t>
          </a:r>
          <a:endParaRPr lang="ru-RU" dirty="0">
            <a:solidFill>
              <a:schemeClr val="tx1"/>
            </a:solidFill>
          </a:endParaRPr>
        </a:p>
      </dgm:t>
    </dgm:pt>
    <dgm:pt modelId="{416F3056-DB7A-421E-8FF6-F833CDA3A77E}" type="parTrans" cxnId="{A8DEF82D-5118-4C31-96BA-512EB2EFCB96}">
      <dgm:prSet/>
      <dgm:spPr/>
      <dgm:t>
        <a:bodyPr/>
        <a:lstStyle/>
        <a:p>
          <a:endParaRPr lang="ru-RU"/>
        </a:p>
      </dgm:t>
    </dgm:pt>
    <dgm:pt modelId="{89CBDEBC-36D1-49FF-A135-B4B8A767AB58}" type="sibTrans" cxnId="{A8DEF82D-5118-4C31-96BA-512EB2EFCB96}">
      <dgm:prSet/>
      <dgm:spPr/>
      <dgm:t>
        <a:bodyPr/>
        <a:lstStyle/>
        <a:p>
          <a:endParaRPr lang="ru-RU"/>
        </a:p>
      </dgm:t>
    </dgm:pt>
    <dgm:pt modelId="{C58CF1FF-D102-4CD7-AFFA-F7424AB99A3D}" type="pres">
      <dgm:prSet presAssocID="{EEFCD01B-767F-46DD-98CF-BD67988F99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BD434F-72D5-46D8-94D6-AE34509C8336}" type="pres">
      <dgm:prSet presAssocID="{5C44ACEA-933D-40A5-9B64-D801270F988C}" presName="root1" presStyleCnt="0"/>
      <dgm:spPr/>
    </dgm:pt>
    <dgm:pt modelId="{B9A5CCC5-A8A6-413F-9788-37A29B723176}" type="pres">
      <dgm:prSet presAssocID="{5C44ACEA-933D-40A5-9B64-D801270F988C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0B4C7-4DA8-4DC5-A5F2-A095FFA3B47C}" type="pres">
      <dgm:prSet presAssocID="{5C44ACEA-933D-40A5-9B64-D801270F988C}" presName="level2hierChild" presStyleCnt="0"/>
      <dgm:spPr/>
    </dgm:pt>
    <dgm:pt modelId="{F01B1F32-9F3A-4E9B-A319-F5476737905A}" type="pres">
      <dgm:prSet presAssocID="{6F3AE85E-0A50-43AB-B2A8-003704488C2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B3C733C-BB62-4AB3-B72E-FEC6F9433F04}" type="pres">
      <dgm:prSet presAssocID="{6F3AE85E-0A50-43AB-B2A8-003704488C2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5E126B0-1C55-4B91-83EE-0F1F2720B02F}" type="pres">
      <dgm:prSet presAssocID="{F867298D-FA7A-4EA8-B948-3EDBEA67AC2F}" presName="root2" presStyleCnt="0"/>
      <dgm:spPr/>
    </dgm:pt>
    <dgm:pt modelId="{106EB4C8-AB20-445B-911A-9F5C694B1836}" type="pres">
      <dgm:prSet presAssocID="{F867298D-FA7A-4EA8-B948-3EDBEA67AC2F}" presName="LevelTwoTextNode" presStyleLbl="node2" presStyleIdx="0" presStyleCnt="4" custLinFactNeighborX="-1828" custLinFactNeighborY="-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D628D-B23F-4D6B-95D8-1C11FED24EA5}" type="pres">
      <dgm:prSet presAssocID="{F867298D-FA7A-4EA8-B948-3EDBEA67AC2F}" presName="level3hierChild" presStyleCnt="0"/>
      <dgm:spPr/>
    </dgm:pt>
    <dgm:pt modelId="{50E22A10-202E-4B8D-AA82-D2CE03B0DEDD}" type="pres">
      <dgm:prSet presAssocID="{56F1D51F-D54F-41AE-A479-BEB1F96D213F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2053CD95-ED13-413F-89F0-F4B47C977C39}" type="pres">
      <dgm:prSet presAssocID="{56F1D51F-D54F-41AE-A479-BEB1F96D213F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DDDDA9-7A90-4E2F-A1F1-B5CA914CA592}" type="pres">
      <dgm:prSet presAssocID="{5BF3E9E9-2C40-41F5-8C14-3A1462D66A86}" presName="root2" presStyleCnt="0"/>
      <dgm:spPr/>
    </dgm:pt>
    <dgm:pt modelId="{8300602E-8CA0-4643-AB31-C8672EFEFC10}" type="pres">
      <dgm:prSet presAssocID="{5BF3E9E9-2C40-41F5-8C14-3A1462D66A86}" presName="LevelTwoTextNode" presStyleLbl="node3" presStyleIdx="0" presStyleCnt="2" custLinFactNeighborX="-890" custLinFactNeighborY="-7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811A63-89C8-442B-9C8C-3EBFB57056E1}" type="pres">
      <dgm:prSet presAssocID="{5BF3E9E9-2C40-41F5-8C14-3A1462D66A86}" presName="level3hierChild" presStyleCnt="0"/>
      <dgm:spPr/>
    </dgm:pt>
    <dgm:pt modelId="{A652F343-BCC5-4044-9422-F8EC83C600E1}" type="pres">
      <dgm:prSet presAssocID="{4CA7C3D4-0CE7-45D6-A3A1-0B247C5F9E5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35C652F-0B0D-480F-B934-4E2E4C7CD8B9}" type="pres">
      <dgm:prSet presAssocID="{4CA7C3D4-0CE7-45D6-A3A1-0B247C5F9E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CD9DC7F2-C6CD-45F6-B8AF-94E45C590915}" type="pres">
      <dgm:prSet presAssocID="{A1F7FA1E-13EE-4A00-B250-B325E3065B8F}" presName="root2" presStyleCnt="0"/>
      <dgm:spPr/>
    </dgm:pt>
    <dgm:pt modelId="{E529B02C-E5A3-4391-ABF2-234CCD11F46A}" type="pres">
      <dgm:prSet presAssocID="{A1F7FA1E-13EE-4A00-B250-B325E3065B8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22A218-D6D6-4A16-9A55-6BCE12EEB711}" type="pres">
      <dgm:prSet presAssocID="{A1F7FA1E-13EE-4A00-B250-B325E3065B8F}" presName="level3hierChild" presStyleCnt="0"/>
      <dgm:spPr/>
    </dgm:pt>
    <dgm:pt modelId="{B292F02A-4CD3-4525-AAFE-E36B20AE758A}" type="pres">
      <dgm:prSet presAssocID="{A55DE5D0-D559-4E19-8962-57F91F33013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C97D443-1A28-44ED-BAD9-1D3E4DFEB6DA}" type="pres">
      <dgm:prSet presAssocID="{A55DE5D0-D559-4E19-8962-57F91F33013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080878F-48FC-4288-90AE-CB4CF652DB6D}" type="pres">
      <dgm:prSet presAssocID="{A153007F-D328-4ACD-A73F-B9C3C42B52F4}" presName="root2" presStyleCnt="0"/>
      <dgm:spPr/>
    </dgm:pt>
    <dgm:pt modelId="{89AB07AC-2F34-4D38-A830-B250E0462FA8}" type="pres">
      <dgm:prSet presAssocID="{A153007F-D328-4ACD-A73F-B9C3C42B52F4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B430CC-36C4-44CE-AD91-2076E00EB307}" type="pres">
      <dgm:prSet presAssocID="{A153007F-D328-4ACD-A73F-B9C3C42B52F4}" presName="level3hierChild" presStyleCnt="0"/>
      <dgm:spPr/>
    </dgm:pt>
    <dgm:pt modelId="{AF4B856E-E005-48A1-A6A2-FFDCAF4B7BD3}" type="pres">
      <dgm:prSet presAssocID="{BCA4CDB2-27DA-4495-A6ED-094138CA3C13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0802E3A-06BB-47AD-AD54-174476F515A1}" type="pres">
      <dgm:prSet presAssocID="{BCA4CDB2-27DA-4495-A6ED-094138CA3C13}" presName="connTx" presStyleLbl="parChTrans1D3" presStyleIdx="1" presStyleCnt="2"/>
      <dgm:spPr/>
      <dgm:t>
        <a:bodyPr/>
        <a:lstStyle/>
        <a:p>
          <a:endParaRPr lang="ru-RU"/>
        </a:p>
      </dgm:t>
    </dgm:pt>
    <dgm:pt modelId="{2C29F868-2140-42F9-9222-9CD59A4DF38B}" type="pres">
      <dgm:prSet presAssocID="{728D381F-1C6A-4183-B423-1CB57A2B256C}" presName="root2" presStyleCnt="0"/>
      <dgm:spPr/>
    </dgm:pt>
    <dgm:pt modelId="{B11B47FE-26F2-4ED9-8969-784382EBECCF}" type="pres">
      <dgm:prSet presAssocID="{728D381F-1C6A-4183-B423-1CB57A2B256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4084-C066-48D2-AAA6-F7E37F6E9A67}" type="pres">
      <dgm:prSet presAssocID="{728D381F-1C6A-4183-B423-1CB57A2B256C}" presName="level3hierChild" presStyleCnt="0"/>
      <dgm:spPr/>
    </dgm:pt>
    <dgm:pt modelId="{7003C5F9-134E-478D-883E-13EA9CBDDE28}" type="pres">
      <dgm:prSet presAssocID="{868A1C43-8F82-4F48-AB74-0B8706318F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35C32C2-7745-4977-B40D-6985A94061CD}" type="pres">
      <dgm:prSet presAssocID="{868A1C43-8F82-4F48-AB74-0B8706318F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82C4A731-3C3D-4E66-9711-DBA3A56EBCD8}" type="pres">
      <dgm:prSet presAssocID="{7962FD77-E88F-4769-BD80-834A9FBC0E3C}" presName="root2" presStyleCnt="0"/>
      <dgm:spPr/>
    </dgm:pt>
    <dgm:pt modelId="{E72C84C1-C8E1-4A77-BDA4-AC28E7DEE2AC}" type="pres">
      <dgm:prSet presAssocID="{7962FD77-E88F-4769-BD80-834A9FBC0E3C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9F6457-3BB0-4F7B-80E6-D7DFC6F140F4}" type="pres">
      <dgm:prSet presAssocID="{7962FD77-E88F-4769-BD80-834A9FBC0E3C}" presName="level3hierChild" presStyleCnt="0"/>
      <dgm:spPr/>
    </dgm:pt>
    <dgm:pt modelId="{AA12FAD8-2B74-47DD-A25C-B642F14AA039}" type="pres">
      <dgm:prSet presAssocID="{EA628F49-3ECA-4C79-9D12-6E14B0551DFE}" presName="root1" presStyleCnt="0"/>
      <dgm:spPr/>
    </dgm:pt>
    <dgm:pt modelId="{56ACE101-6363-474F-94CD-FCA248A2F242}" type="pres">
      <dgm:prSet presAssocID="{EA628F49-3ECA-4C79-9D12-6E14B0551DFE}" presName="LevelOneTextNode" presStyleLbl="node0" presStyleIdx="1" presStyleCnt="3" custLinFactX="100000" custLinFactNeighborX="179110" custLinFactNeighborY="597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F334D-3478-42BB-9D89-A6BD6ECA0AA3}" type="pres">
      <dgm:prSet presAssocID="{EA628F49-3ECA-4C79-9D12-6E14B0551DFE}" presName="level2hierChild" presStyleCnt="0"/>
      <dgm:spPr/>
    </dgm:pt>
    <dgm:pt modelId="{7DF71F9E-3921-4CF6-8223-AC8F9EB0309B}" type="pres">
      <dgm:prSet presAssocID="{791F49C9-D774-40E3-9E08-3E4491C54686}" presName="root1" presStyleCnt="0"/>
      <dgm:spPr/>
    </dgm:pt>
    <dgm:pt modelId="{BFE35D41-30D9-416B-8356-478C9C71B7A4}" type="pres">
      <dgm:prSet presAssocID="{791F49C9-D774-40E3-9E08-3E4491C54686}" presName="LevelOneTextNode" presStyleLbl="node0" presStyleIdx="2" presStyleCnt="3" custLinFactX="100000" custLinFactY="-100000" custLinFactNeighborX="179110" custLinFactNeighborY="-184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767E2-B520-4ED4-AD3E-5A88E24BA247}" type="pres">
      <dgm:prSet presAssocID="{791F49C9-D774-40E3-9E08-3E4491C54686}" presName="level2hierChild" presStyleCnt="0"/>
      <dgm:spPr/>
    </dgm:pt>
  </dgm:ptLst>
  <dgm:cxnLst>
    <dgm:cxn modelId="{65935F1C-6906-428B-9C93-7426EE7A40C1}" srcId="{F867298D-FA7A-4EA8-B948-3EDBEA67AC2F}" destId="{5BF3E9E9-2C40-41F5-8C14-3A1462D66A86}" srcOrd="0" destOrd="0" parTransId="{56F1D51F-D54F-41AE-A479-BEB1F96D213F}" sibTransId="{1197EE79-71BA-446C-912D-8A67001EADFC}"/>
    <dgm:cxn modelId="{8BDE4CEA-0E2A-407B-B570-9115D4FBA213}" type="presOf" srcId="{4CA7C3D4-0CE7-45D6-A3A1-0B247C5F9E55}" destId="{A652F343-BCC5-4044-9422-F8EC83C600E1}" srcOrd="0" destOrd="0" presId="urn:microsoft.com/office/officeart/2005/8/layout/hierarchy2"/>
    <dgm:cxn modelId="{111F35D5-3CD6-4DD3-B5FF-76EC880273B0}" type="presOf" srcId="{BCA4CDB2-27DA-4495-A6ED-094138CA3C13}" destId="{C0802E3A-06BB-47AD-AD54-174476F515A1}" srcOrd="1" destOrd="0" presId="urn:microsoft.com/office/officeart/2005/8/layout/hierarchy2"/>
    <dgm:cxn modelId="{64475B2A-CD16-4563-A494-4AA98C74DC0C}" srcId="{EEFCD01B-767F-46DD-98CF-BD67988F993F}" destId="{EA628F49-3ECA-4C79-9D12-6E14B0551DFE}" srcOrd="1" destOrd="0" parTransId="{989182F1-6049-42E8-83E6-95CD72AA9D99}" sibTransId="{CF2057C1-C2E3-4081-A388-EF846E084258}"/>
    <dgm:cxn modelId="{9B7DAA2C-ECE3-4883-98D7-82E9A4579CD4}" type="presOf" srcId="{A55DE5D0-D559-4E19-8962-57F91F330132}" destId="{0C97D443-1A28-44ED-BAD9-1D3E4DFEB6DA}" srcOrd="1" destOrd="0" presId="urn:microsoft.com/office/officeart/2005/8/layout/hierarchy2"/>
    <dgm:cxn modelId="{61244EFA-EB36-484B-9E06-6657A2F2157D}" type="presOf" srcId="{791F49C9-D774-40E3-9E08-3E4491C54686}" destId="{BFE35D41-30D9-416B-8356-478C9C71B7A4}" srcOrd="0" destOrd="0" presId="urn:microsoft.com/office/officeart/2005/8/layout/hierarchy2"/>
    <dgm:cxn modelId="{6350B220-7285-4885-8821-5AAB983F0254}" type="presOf" srcId="{F867298D-FA7A-4EA8-B948-3EDBEA67AC2F}" destId="{106EB4C8-AB20-445B-911A-9F5C694B1836}" srcOrd="0" destOrd="0" presId="urn:microsoft.com/office/officeart/2005/8/layout/hierarchy2"/>
    <dgm:cxn modelId="{49AFCF8D-EB6F-4592-9B52-F418D51C1AF7}" type="presOf" srcId="{868A1C43-8F82-4F48-AB74-0B8706318F4F}" destId="{635C32C2-7745-4977-B40D-6985A94061CD}" srcOrd="1" destOrd="0" presId="urn:microsoft.com/office/officeart/2005/8/layout/hierarchy2"/>
    <dgm:cxn modelId="{94F23C67-8F41-439D-822B-937C07DEC078}" srcId="{5C44ACEA-933D-40A5-9B64-D801270F988C}" destId="{A1F7FA1E-13EE-4A00-B250-B325E3065B8F}" srcOrd="1" destOrd="0" parTransId="{4CA7C3D4-0CE7-45D6-A3A1-0B247C5F9E55}" sibTransId="{DBF0026A-E2BB-4BF5-8F4D-0FCA0009E1F6}"/>
    <dgm:cxn modelId="{2ED418F2-0E08-4438-8D9E-7805F5B5EC2C}" type="presOf" srcId="{5C44ACEA-933D-40A5-9B64-D801270F988C}" destId="{B9A5CCC5-A8A6-413F-9788-37A29B723176}" srcOrd="0" destOrd="0" presId="urn:microsoft.com/office/officeart/2005/8/layout/hierarchy2"/>
    <dgm:cxn modelId="{635D8379-E1A8-4F4C-8D3D-B6D74DD6FE07}" type="presOf" srcId="{A1F7FA1E-13EE-4A00-B250-B325E3065B8F}" destId="{E529B02C-E5A3-4391-ABF2-234CCD11F46A}" srcOrd="0" destOrd="0" presId="urn:microsoft.com/office/officeart/2005/8/layout/hierarchy2"/>
    <dgm:cxn modelId="{59E4CA8E-074A-47BA-9376-1E4EABDDCCA3}" type="presOf" srcId="{7962FD77-E88F-4769-BD80-834A9FBC0E3C}" destId="{E72C84C1-C8E1-4A77-BDA4-AC28E7DEE2AC}" srcOrd="0" destOrd="0" presId="urn:microsoft.com/office/officeart/2005/8/layout/hierarchy2"/>
    <dgm:cxn modelId="{2654B76B-48C5-4D35-B8DA-02E35DC564D7}" type="presOf" srcId="{6F3AE85E-0A50-43AB-B2A8-003704488C20}" destId="{BB3C733C-BB62-4AB3-B72E-FEC6F9433F04}" srcOrd="1" destOrd="0" presId="urn:microsoft.com/office/officeart/2005/8/layout/hierarchy2"/>
    <dgm:cxn modelId="{73CB3D80-5F7A-4DF7-840D-BCEA688EAC70}" type="presOf" srcId="{A153007F-D328-4ACD-A73F-B9C3C42B52F4}" destId="{89AB07AC-2F34-4D38-A830-B250E0462FA8}" srcOrd="0" destOrd="0" presId="urn:microsoft.com/office/officeart/2005/8/layout/hierarchy2"/>
    <dgm:cxn modelId="{9A54324E-924A-4D77-B87F-8F054AD44152}" type="presOf" srcId="{4CA7C3D4-0CE7-45D6-A3A1-0B247C5F9E55}" destId="{335C652F-0B0D-480F-B934-4E2E4C7CD8B9}" srcOrd="1" destOrd="0" presId="urn:microsoft.com/office/officeart/2005/8/layout/hierarchy2"/>
    <dgm:cxn modelId="{9F24D0FE-0B78-4D99-A6C7-322302F6FB01}" type="presOf" srcId="{868A1C43-8F82-4F48-AB74-0B8706318F4F}" destId="{7003C5F9-134E-478D-883E-13EA9CBDDE28}" srcOrd="0" destOrd="0" presId="urn:microsoft.com/office/officeart/2005/8/layout/hierarchy2"/>
    <dgm:cxn modelId="{B05D8CA9-804F-4A63-90D0-504B74ADC00C}" type="presOf" srcId="{5BF3E9E9-2C40-41F5-8C14-3A1462D66A86}" destId="{8300602E-8CA0-4643-AB31-C8672EFEFC10}" srcOrd="0" destOrd="0" presId="urn:microsoft.com/office/officeart/2005/8/layout/hierarchy2"/>
    <dgm:cxn modelId="{F4A7495C-6FFC-4601-A80C-633B5D48F433}" srcId="{5C44ACEA-933D-40A5-9B64-D801270F988C}" destId="{7962FD77-E88F-4769-BD80-834A9FBC0E3C}" srcOrd="3" destOrd="0" parTransId="{868A1C43-8F82-4F48-AB74-0B8706318F4F}" sibTransId="{D427D65A-1590-488B-8DCC-EEC9A66D75DF}"/>
    <dgm:cxn modelId="{2B7F525E-AD83-4888-806D-BC93BEDDD228}" srcId="{EEFCD01B-767F-46DD-98CF-BD67988F993F}" destId="{5C44ACEA-933D-40A5-9B64-D801270F988C}" srcOrd="0" destOrd="0" parTransId="{45353C59-B6BB-4C5F-B11F-77F4D38FCEF9}" sibTransId="{7ED2CF26-2E98-4B08-85C3-3354A610C090}"/>
    <dgm:cxn modelId="{6DEA4C73-FA92-41CC-A21D-3F5B65FC3428}" type="presOf" srcId="{BCA4CDB2-27DA-4495-A6ED-094138CA3C13}" destId="{AF4B856E-E005-48A1-A6A2-FFDCAF4B7BD3}" srcOrd="0" destOrd="0" presId="urn:microsoft.com/office/officeart/2005/8/layout/hierarchy2"/>
    <dgm:cxn modelId="{18C23DDE-C344-45DF-9D66-08E2D1A0D35E}" type="presOf" srcId="{EA628F49-3ECA-4C79-9D12-6E14B0551DFE}" destId="{56ACE101-6363-474F-94CD-FCA248A2F242}" srcOrd="0" destOrd="0" presId="urn:microsoft.com/office/officeart/2005/8/layout/hierarchy2"/>
    <dgm:cxn modelId="{72BBA311-B646-44D4-A897-8B4991E9FFAB}" type="presOf" srcId="{A55DE5D0-D559-4E19-8962-57F91F330132}" destId="{B292F02A-4CD3-4525-AAFE-E36B20AE758A}" srcOrd="0" destOrd="0" presId="urn:microsoft.com/office/officeart/2005/8/layout/hierarchy2"/>
    <dgm:cxn modelId="{D63087E8-AFCB-43AD-A5C9-8B109A82E0B3}" srcId="{5C44ACEA-933D-40A5-9B64-D801270F988C}" destId="{F867298D-FA7A-4EA8-B948-3EDBEA67AC2F}" srcOrd="0" destOrd="0" parTransId="{6F3AE85E-0A50-43AB-B2A8-003704488C20}" sibTransId="{CE78E0C7-4C54-4177-8839-9F89F9031FA0}"/>
    <dgm:cxn modelId="{3697646C-EC30-4941-ADEE-2308DB658C49}" srcId="{5C44ACEA-933D-40A5-9B64-D801270F988C}" destId="{A153007F-D328-4ACD-A73F-B9C3C42B52F4}" srcOrd="2" destOrd="0" parTransId="{A55DE5D0-D559-4E19-8962-57F91F330132}" sibTransId="{CD6586A8-E60F-4479-BD1B-18AE3113511E}"/>
    <dgm:cxn modelId="{A8DEF82D-5118-4C31-96BA-512EB2EFCB96}" srcId="{EEFCD01B-767F-46DD-98CF-BD67988F993F}" destId="{791F49C9-D774-40E3-9E08-3E4491C54686}" srcOrd="2" destOrd="0" parTransId="{416F3056-DB7A-421E-8FF6-F833CDA3A77E}" sibTransId="{89CBDEBC-36D1-49FF-A135-B4B8A767AB58}"/>
    <dgm:cxn modelId="{A509A91E-933B-4F96-BA4E-209B520F84EB}" type="presOf" srcId="{6F3AE85E-0A50-43AB-B2A8-003704488C20}" destId="{F01B1F32-9F3A-4E9B-A319-F5476737905A}" srcOrd="0" destOrd="0" presId="urn:microsoft.com/office/officeart/2005/8/layout/hierarchy2"/>
    <dgm:cxn modelId="{2CF6AB26-E3CE-420C-A144-338AF1AF0DF7}" srcId="{A153007F-D328-4ACD-A73F-B9C3C42B52F4}" destId="{728D381F-1C6A-4183-B423-1CB57A2B256C}" srcOrd="0" destOrd="0" parTransId="{BCA4CDB2-27DA-4495-A6ED-094138CA3C13}" sibTransId="{1B7D1305-8037-4A62-89AA-965A3A8FA555}"/>
    <dgm:cxn modelId="{27075799-EDFD-4FBE-B333-500ED27FEAF2}" type="presOf" srcId="{728D381F-1C6A-4183-B423-1CB57A2B256C}" destId="{B11B47FE-26F2-4ED9-8969-784382EBECCF}" srcOrd="0" destOrd="0" presId="urn:microsoft.com/office/officeart/2005/8/layout/hierarchy2"/>
    <dgm:cxn modelId="{29111FA4-4AA8-45CD-AA7A-F6B86522A6D3}" type="presOf" srcId="{56F1D51F-D54F-41AE-A479-BEB1F96D213F}" destId="{2053CD95-ED13-413F-89F0-F4B47C977C39}" srcOrd="1" destOrd="0" presId="urn:microsoft.com/office/officeart/2005/8/layout/hierarchy2"/>
    <dgm:cxn modelId="{DA4AB058-6D8E-4E87-862A-B09A8EFDAB78}" type="presOf" srcId="{56F1D51F-D54F-41AE-A479-BEB1F96D213F}" destId="{50E22A10-202E-4B8D-AA82-D2CE03B0DEDD}" srcOrd="0" destOrd="0" presId="urn:microsoft.com/office/officeart/2005/8/layout/hierarchy2"/>
    <dgm:cxn modelId="{7E0D14F3-738D-4C4D-A3AE-A9225E6DAA47}" type="presOf" srcId="{EEFCD01B-767F-46DD-98CF-BD67988F993F}" destId="{C58CF1FF-D102-4CD7-AFFA-F7424AB99A3D}" srcOrd="0" destOrd="0" presId="urn:microsoft.com/office/officeart/2005/8/layout/hierarchy2"/>
    <dgm:cxn modelId="{851DCAE8-2AAB-40E5-AE41-490472F6248E}" type="presParOf" srcId="{C58CF1FF-D102-4CD7-AFFA-F7424AB99A3D}" destId="{88BD434F-72D5-46D8-94D6-AE34509C8336}" srcOrd="0" destOrd="0" presId="urn:microsoft.com/office/officeart/2005/8/layout/hierarchy2"/>
    <dgm:cxn modelId="{B148636D-12D4-44E9-A068-CB4BD57D7D98}" type="presParOf" srcId="{88BD434F-72D5-46D8-94D6-AE34509C8336}" destId="{B9A5CCC5-A8A6-413F-9788-37A29B723176}" srcOrd="0" destOrd="0" presId="urn:microsoft.com/office/officeart/2005/8/layout/hierarchy2"/>
    <dgm:cxn modelId="{35025AAC-8116-4CD1-9018-553CA99DDCCB}" type="presParOf" srcId="{88BD434F-72D5-46D8-94D6-AE34509C8336}" destId="{F5F0B4C7-4DA8-4DC5-A5F2-A095FFA3B47C}" srcOrd="1" destOrd="0" presId="urn:microsoft.com/office/officeart/2005/8/layout/hierarchy2"/>
    <dgm:cxn modelId="{07897D7A-5A7D-459F-BFE2-55C81C17D23F}" type="presParOf" srcId="{F5F0B4C7-4DA8-4DC5-A5F2-A095FFA3B47C}" destId="{F01B1F32-9F3A-4E9B-A319-F5476737905A}" srcOrd="0" destOrd="0" presId="urn:microsoft.com/office/officeart/2005/8/layout/hierarchy2"/>
    <dgm:cxn modelId="{9626A119-8236-4975-9608-24DC456D8A3E}" type="presParOf" srcId="{F01B1F32-9F3A-4E9B-A319-F5476737905A}" destId="{BB3C733C-BB62-4AB3-B72E-FEC6F9433F04}" srcOrd="0" destOrd="0" presId="urn:microsoft.com/office/officeart/2005/8/layout/hierarchy2"/>
    <dgm:cxn modelId="{CE0CD22D-C00D-4732-9396-EF47C280C4C4}" type="presParOf" srcId="{F5F0B4C7-4DA8-4DC5-A5F2-A095FFA3B47C}" destId="{45E126B0-1C55-4B91-83EE-0F1F2720B02F}" srcOrd="1" destOrd="0" presId="urn:microsoft.com/office/officeart/2005/8/layout/hierarchy2"/>
    <dgm:cxn modelId="{01007DEA-BA14-4200-87A0-49530A10DFDA}" type="presParOf" srcId="{45E126B0-1C55-4B91-83EE-0F1F2720B02F}" destId="{106EB4C8-AB20-445B-911A-9F5C694B1836}" srcOrd="0" destOrd="0" presId="urn:microsoft.com/office/officeart/2005/8/layout/hierarchy2"/>
    <dgm:cxn modelId="{2C8B04AE-8F9E-4EAA-84C7-CE94B305CC72}" type="presParOf" srcId="{45E126B0-1C55-4B91-83EE-0F1F2720B02F}" destId="{4FAD628D-B23F-4D6B-95D8-1C11FED24EA5}" srcOrd="1" destOrd="0" presId="urn:microsoft.com/office/officeart/2005/8/layout/hierarchy2"/>
    <dgm:cxn modelId="{82CCA257-BDD4-410A-B3AB-7BD9BDF30BA4}" type="presParOf" srcId="{4FAD628D-B23F-4D6B-95D8-1C11FED24EA5}" destId="{50E22A10-202E-4B8D-AA82-D2CE03B0DEDD}" srcOrd="0" destOrd="0" presId="urn:microsoft.com/office/officeart/2005/8/layout/hierarchy2"/>
    <dgm:cxn modelId="{A2DDACD1-7B0B-4062-9C0C-3D798C8963F6}" type="presParOf" srcId="{50E22A10-202E-4B8D-AA82-D2CE03B0DEDD}" destId="{2053CD95-ED13-413F-89F0-F4B47C977C39}" srcOrd="0" destOrd="0" presId="urn:microsoft.com/office/officeart/2005/8/layout/hierarchy2"/>
    <dgm:cxn modelId="{8926B4EA-7E19-460A-8739-7D0A828C64CC}" type="presParOf" srcId="{4FAD628D-B23F-4D6B-95D8-1C11FED24EA5}" destId="{CFDDDDA9-7A90-4E2F-A1F1-B5CA914CA592}" srcOrd="1" destOrd="0" presId="urn:microsoft.com/office/officeart/2005/8/layout/hierarchy2"/>
    <dgm:cxn modelId="{F4E75609-187F-4354-A523-49B6DF28BBD0}" type="presParOf" srcId="{CFDDDDA9-7A90-4E2F-A1F1-B5CA914CA592}" destId="{8300602E-8CA0-4643-AB31-C8672EFEFC10}" srcOrd="0" destOrd="0" presId="urn:microsoft.com/office/officeart/2005/8/layout/hierarchy2"/>
    <dgm:cxn modelId="{3BE39585-23EA-4354-B9FB-45D8794C88EE}" type="presParOf" srcId="{CFDDDDA9-7A90-4E2F-A1F1-B5CA914CA592}" destId="{D2811A63-89C8-442B-9C8C-3EBFB57056E1}" srcOrd="1" destOrd="0" presId="urn:microsoft.com/office/officeart/2005/8/layout/hierarchy2"/>
    <dgm:cxn modelId="{13F12625-EFA1-4272-B43B-071657957FAF}" type="presParOf" srcId="{F5F0B4C7-4DA8-4DC5-A5F2-A095FFA3B47C}" destId="{A652F343-BCC5-4044-9422-F8EC83C600E1}" srcOrd="2" destOrd="0" presId="urn:microsoft.com/office/officeart/2005/8/layout/hierarchy2"/>
    <dgm:cxn modelId="{8020B134-D437-41A2-AFF4-51A1922A42C2}" type="presParOf" srcId="{A652F343-BCC5-4044-9422-F8EC83C600E1}" destId="{335C652F-0B0D-480F-B934-4E2E4C7CD8B9}" srcOrd="0" destOrd="0" presId="urn:microsoft.com/office/officeart/2005/8/layout/hierarchy2"/>
    <dgm:cxn modelId="{73A947BB-6D0E-4FD3-88F6-6A083E56A8DC}" type="presParOf" srcId="{F5F0B4C7-4DA8-4DC5-A5F2-A095FFA3B47C}" destId="{CD9DC7F2-C6CD-45F6-B8AF-94E45C590915}" srcOrd="3" destOrd="0" presId="urn:microsoft.com/office/officeart/2005/8/layout/hierarchy2"/>
    <dgm:cxn modelId="{47EBADEE-E277-4275-B0F2-FD335AB4B08D}" type="presParOf" srcId="{CD9DC7F2-C6CD-45F6-B8AF-94E45C590915}" destId="{E529B02C-E5A3-4391-ABF2-234CCD11F46A}" srcOrd="0" destOrd="0" presId="urn:microsoft.com/office/officeart/2005/8/layout/hierarchy2"/>
    <dgm:cxn modelId="{15153B2E-65BA-44E1-A50D-06623AC32033}" type="presParOf" srcId="{CD9DC7F2-C6CD-45F6-B8AF-94E45C590915}" destId="{AC22A218-D6D6-4A16-9A55-6BCE12EEB711}" srcOrd="1" destOrd="0" presId="urn:microsoft.com/office/officeart/2005/8/layout/hierarchy2"/>
    <dgm:cxn modelId="{47263B30-511D-4916-B8F2-6451FCB4BE67}" type="presParOf" srcId="{F5F0B4C7-4DA8-4DC5-A5F2-A095FFA3B47C}" destId="{B292F02A-4CD3-4525-AAFE-E36B20AE758A}" srcOrd="4" destOrd="0" presId="urn:microsoft.com/office/officeart/2005/8/layout/hierarchy2"/>
    <dgm:cxn modelId="{DB2E452C-772E-442A-A85C-F0E047AF78D0}" type="presParOf" srcId="{B292F02A-4CD3-4525-AAFE-E36B20AE758A}" destId="{0C97D443-1A28-44ED-BAD9-1D3E4DFEB6DA}" srcOrd="0" destOrd="0" presId="urn:microsoft.com/office/officeart/2005/8/layout/hierarchy2"/>
    <dgm:cxn modelId="{61CF1F5E-E695-41A1-813D-EBB296599F28}" type="presParOf" srcId="{F5F0B4C7-4DA8-4DC5-A5F2-A095FFA3B47C}" destId="{8080878F-48FC-4288-90AE-CB4CF652DB6D}" srcOrd="5" destOrd="0" presId="urn:microsoft.com/office/officeart/2005/8/layout/hierarchy2"/>
    <dgm:cxn modelId="{A785C409-BB86-4EBE-AA06-A7FA7ACD5523}" type="presParOf" srcId="{8080878F-48FC-4288-90AE-CB4CF652DB6D}" destId="{89AB07AC-2F34-4D38-A830-B250E0462FA8}" srcOrd="0" destOrd="0" presId="urn:microsoft.com/office/officeart/2005/8/layout/hierarchy2"/>
    <dgm:cxn modelId="{1236075E-313A-4230-893E-B5A91DE0D7A9}" type="presParOf" srcId="{8080878F-48FC-4288-90AE-CB4CF652DB6D}" destId="{ECB430CC-36C4-44CE-AD91-2076E00EB307}" srcOrd="1" destOrd="0" presId="urn:microsoft.com/office/officeart/2005/8/layout/hierarchy2"/>
    <dgm:cxn modelId="{9725ABC4-4542-4588-8031-E855C1314935}" type="presParOf" srcId="{ECB430CC-36C4-44CE-AD91-2076E00EB307}" destId="{AF4B856E-E005-48A1-A6A2-FFDCAF4B7BD3}" srcOrd="0" destOrd="0" presId="urn:microsoft.com/office/officeart/2005/8/layout/hierarchy2"/>
    <dgm:cxn modelId="{F7708CC4-BC96-42CD-BC43-4ACE7E65D6D4}" type="presParOf" srcId="{AF4B856E-E005-48A1-A6A2-FFDCAF4B7BD3}" destId="{C0802E3A-06BB-47AD-AD54-174476F515A1}" srcOrd="0" destOrd="0" presId="urn:microsoft.com/office/officeart/2005/8/layout/hierarchy2"/>
    <dgm:cxn modelId="{102162F7-702F-4547-9872-E6E9F4AD3B0F}" type="presParOf" srcId="{ECB430CC-36C4-44CE-AD91-2076E00EB307}" destId="{2C29F868-2140-42F9-9222-9CD59A4DF38B}" srcOrd="1" destOrd="0" presId="urn:microsoft.com/office/officeart/2005/8/layout/hierarchy2"/>
    <dgm:cxn modelId="{E1D4D4B5-0290-4600-8C21-35424A382C84}" type="presParOf" srcId="{2C29F868-2140-42F9-9222-9CD59A4DF38B}" destId="{B11B47FE-26F2-4ED9-8969-784382EBECCF}" srcOrd="0" destOrd="0" presId="urn:microsoft.com/office/officeart/2005/8/layout/hierarchy2"/>
    <dgm:cxn modelId="{B4B2B1DD-A71F-4263-89D9-86A8101701F5}" type="presParOf" srcId="{2C29F868-2140-42F9-9222-9CD59A4DF38B}" destId="{F9CB4084-C066-48D2-AAA6-F7E37F6E9A67}" srcOrd="1" destOrd="0" presId="urn:microsoft.com/office/officeart/2005/8/layout/hierarchy2"/>
    <dgm:cxn modelId="{C0CF378B-B34D-41C0-8AC2-174D3114362F}" type="presParOf" srcId="{F5F0B4C7-4DA8-4DC5-A5F2-A095FFA3B47C}" destId="{7003C5F9-134E-478D-883E-13EA9CBDDE28}" srcOrd="6" destOrd="0" presId="urn:microsoft.com/office/officeart/2005/8/layout/hierarchy2"/>
    <dgm:cxn modelId="{A80E5977-CE7D-4622-90C0-6A82154FFB6D}" type="presParOf" srcId="{7003C5F9-134E-478D-883E-13EA9CBDDE28}" destId="{635C32C2-7745-4977-B40D-6985A94061CD}" srcOrd="0" destOrd="0" presId="urn:microsoft.com/office/officeart/2005/8/layout/hierarchy2"/>
    <dgm:cxn modelId="{541D5238-1782-4B38-AB7D-D6FBC32304EF}" type="presParOf" srcId="{F5F0B4C7-4DA8-4DC5-A5F2-A095FFA3B47C}" destId="{82C4A731-3C3D-4E66-9711-DBA3A56EBCD8}" srcOrd="7" destOrd="0" presId="urn:microsoft.com/office/officeart/2005/8/layout/hierarchy2"/>
    <dgm:cxn modelId="{D466528C-99FE-4E66-9552-2E5EA3A0AC42}" type="presParOf" srcId="{82C4A731-3C3D-4E66-9711-DBA3A56EBCD8}" destId="{E72C84C1-C8E1-4A77-BDA4-AC28E7DEE2AC}" srcOrd="0" destOrd="0" presId="urn:microsoft.com/office/officeart/2005/8/layout/hierarchy2"/>
    <dgm:cxn modelId="{A5013F92-6B1F-4FF3-B73F-A7BF482B7B2B}" type="presParOf" srcId="{82C4A731-3C3D-4E66-9711-DBA3A56EBCD8}" destId="{199F6457-3BB0-4F7B-80E6-D7DFC6F140F4}" srcOrd="1" destOrd="0" presId="urn:microsoft.com/office/officeart/2005/8/layout/hierarchy2"/>
    <dgm:cxn modelId="{4AFED29F-C3CB-4398-B054-7F8710065A37}" type="presParOf" srcId="{C58CF1FF-D102-4CD7-AFFA-F7424AB99A3D}" destId="{AA12FAD8-2B74-47DD-A25C-B642F14AA039}" srcOrd="1" destOrd="0" presId="urn:microsoft.com/office/officeart/2005/8/layout/hierarchy2"/>
    <dgm:cxn modelId="{12E9ABB1-7D2A-44CF-89F3-4DADAD0D502F}" type="presParOf" srcId="{AA12FAD8-2B74-47DD-A25C-B642F14AA039}" destId="{56ACE101-6363-474F-94CD-FCA248A2F242}" srcOrd="0" destOrd="0" presId="urn:microsoft.com/office/officeart/2005/8/layout/hierarchy2"/>
    <dgm:cxn modelId="{17735FEA-26C0-4A5D-8B93-E65E40CC1AEA}" type="presParOf" srcId="{AA12FAD8-2B74-47DD-A25C-B642F14AA039}" destId="{724F334D-3478-42BB-9D89-A6BD6ECA0AA3}" srcOrd="1" destOrd="0" presId="urn:microsoft.com/office/officeart/2005/8/layout/hierarchy2"/>
    <dgm:cxn modelId="{1B198A8E-0FBB-4BF2-97F2-5E11A5FF2EED}" type="presParOf" srcId="{C58CF1FF-D102-4CD7-AFFA-F7424AB99A3D}" destId="{7DF71F9E-3921-4CF6-8223-AC8F9EB0309B}" srcOrd="2" destOrd="0" presId="urn:microsoft.com/office/officeart/2005/8/layout/hierarchy2"/>
    <dgm:cxn modelId="{E2E22F76-ADDB-455D-A723-872F3A345D4D}" type="presParOf" srcId="{7DF71F9E-3921-4CF6-8223-AC8F9EB0309B}" destId="{BFE35D41-30D9-416B-8356-478C9C71B7A4}" srcOrd="0" destOrd="0" presId="urn:microsoft.com/office/officeart/2005/8/layout/hierarchy2"/>
    <dgm:cxn modelId="{A0C1BC2B-5220-459E-A9A5-106DD12CFD6B}" type="presParOf" srcId="{7DF71F9E-3921-4CF6-8223-AC8F9EB0309B}" destId="{B95767E2-B520-4ED4-AD3E-5A88E24BA2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FCD01B-767F-46DD-98CF-BD67988F993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44ACEA-933D-40A5-9B64-D801270F988C}">
      <dgm:prSet phldrT="[Текст]"/>
      <dgm:spPr>
        <a:solidFill>
          <a:srgbClr val="BE1299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Художественно-эстетическое развитие </a:t>
          </a:r>
          <a:endParaRPr lang="ru-RU" dirty="0">
            <a:solidFill>
              <a:schemeClr val="tx1"/>
            </a:solidFill>
          </a:endParaRPr>
        </a:p>
      </dgm:t>
    </dgm:pt>
    <dgm:pt modelId="{45353C59-B6BB-4C5F-B11F-77F4D38FCEF9}" type="parTrans" cxnId="{2B7F525E-AD83-4888-806D-BC93BEDDD228}">
      <dgm:prSet/>
      <dgm:spPr/>
      <dgm:t>
        <a:bodyPr/>
        <a:lstStyle/>
        <a:p>
          <a:endParaRPr lang="ru-RU"/>
        </a:p>
      </dgm:t>
    </dgm:pt>
    <dgm:pt modelId="{7ED2CF26-2E98-4B08-85C3-3354A610C090}" type="sibTrans" cxnId="{2B7F525E-AD83-4888-806D-BC93BEDDD228}">
      <dgm:prSet/>
      <dgm:spPr/>
      <dgm:t>
        <a:bodyPr/>
        <a:lstStyle/>
        <a:p>
          <a:endParaRPr lang="ru-RU"/>
        </a:p>
      </dgm:t>
    </dgm:pt>
    <dgm:pt modelId="{F867298D-FA7A-4EA8-B948-3EDBEA67AC2F}">
      <dgm:prSet phldrT="[Текст]"/>
      <dgm:spPr>
        <a:solidFill>
          <a:srgbClr val="BE1299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«Архитектура  нашего города»  (геокешинг)</a:t>
          </a:r>
          <a:endParaRPr lang="ru-RU" dirty="0">
            <a:solidFill>
              <a:schemeClr val="tx1"/>
            </a:solidFill>
          </a:endParaRPr>
        </a:p>
      </dgm:t>
    </dgm:pt>
    <dgm:pt modelId="{6F3AE85E-0A50-43AB-B2A8-003704488C20}" type="parTrans" cxnId="{D63087E8-AFCB-43AD-A5C9-8B109A82E0B3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CE78E0C7-4C54-4177-8839-9F89F9031FA0}" type="sibTrans" cxnId="{D63087E8-AFCB-43AD-A5C9-8B109A82E0B3}">
      <dgm:prSet/>
      <dgm:spPr/>
      <dgm:t>
        <a:bodyPr/>
        <a:lstStyle/>
        <a:p>
          <a:endParaRPr lang="ru-RU"/>
        </a:p>
      </dgm:t>
    </dgm:pt>
    <dgm:pt modelId="{5BF3E9E9-2C40-41F5-8C14-3A1462D66A86}">
      <dgm:prSet phldrT="[Текст]" custT="1"/>
      <dgm:spPr>
        <a:solidFill>
          <a:srgbClr val="BE1299"/>
        </a:solidFill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</a:rPr>
            <a:t>Метод Системный оператор</a:t>
          </a:r>
          <a:endParaRPr lang="ru-RU" sz="2000" b="0" dirty="0">
            <a:solidFill>
              <a:schemeClr val="tx1"/>
            </a:solidFill>
          </a:endParaRPr>
        </a:p>
      </dgm:t>
    </dgm:pt>
    <dgm:pt modelId="{56F1D51F-D54F-41AE-A479-BEB1F96D213F}" type="parTrans" cxnId="{65935F1C-6906-428B-9C93-7426EE7A40C1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1197EE79-71BA-446C-912D-8A67001EADFC}" type="sibTrans" cxnId="{65935F1C-6906-428B-9C93-7426EE7A40C1}">
      <dgm:prSet/>
      <dgm:spPr/>
      <dgm:t>
        <a:bodyPr/>
        <a:lstStyle/>
        <a:p>
          <a:endParaRPr lang="ru-RU"/>
        </a:p>
      </dgm:t>
    </dgm:pt>
    <dgm:pt modelId="{A153007F-D328-4ACD-A73F-B9C3C42B52F4}">
      <dgm:prSet phldrT="[Текст]"/>
      <dgm:spPr>
        <a:solidFill>
          <a:srgbClr val="BE1299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«Загадки Рождества»  (геокешинг)</a:t>
          </a:r>
          <a:endParaRPr lang="ru-RU" dirty="0">
            <a:solidFill>
              <a:schemeClr val="tx1"/>
            </a:solidFill>
          </a:endParaRPr>
        </a:p>
      </dgm:t>
    </dgm:pt>
    <dgm:pt modelId="{A55DE5D0-D559-4E19-8962-57F91F330132}" type="parTrans" cxnId="{3697646C-EC30-4941-ADEE-2308DB658C49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CD6586A8-E60F-4479-BD1B-18AE3113511E}" type="sibTrans" cxnId="{3697646C-EC30-4941-ADEE-2308DB658C49}">
      <dgm:prSet/>
      <dgm:spPr/>
      <dgm:t>
        <a:bodyPr/>
        <a:lstStyle/>
        <a:p>
          <a:endParaRPr lang="ru-RU"/>
        </a:p>
      </dgm:t>
    </dgm:pt>
    <dgm:pt modelId="{728D381F-1C6A-4183-B423-1CB57A2B256C}">
      <dgm:prSet phldrT="[Текст]"/>
      <dgm:spPr>
        <a:solidFill>
          <a:srgbClr val="BE1299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Мозговой штурм</a:t>
          </a:r>
          <a:endParaRPr lang="ru-RU" dirty="0">
            <a:solidFill>
              <a:schemeClr val="tx1"/>
            </a:solidFill>
          </a:endParaRPr>
        </a:p>
      </dgm:t>
    </dgm:pt>
    <dgm:pt modelId="{BCA4CDB2-27DA-4495-A6ED-094138CA3C13}" type="parTrans" cxnId="{2CF6AB26-E3CE-420C-A144-338AF1AF0DF7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1B7D1305-8037-4A62-89AA-965A3A8FA555}" type="sibTrans" cxnId="{2CF6AB26-E3CE-420C-A144-338AF1AF0DF7}">
      <dgm:prSet/>
      <dgm:spPr/>
      <dgm:t>
        <a:bodyPr/>
        <a:lstStyle/>
        <a:p>
          <a:endParaRPr lang="ru-RU"/>
        </a:p>
      </dgm:t>
    </dgm:pt>
    <dgm:pt modelId="{7962FD77-E88F-4769-BD80-834A9FBC0E3C}">
      <dgm:prSet phldrT="[Текст]"/>
      <dgm:spPr>
        <a:solidFill>
          <a:srgbClr val="BE1299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«Посвящение в художники»  (квест)</a:t>
          </a:r>
          <a:endParaRPr lang="ru-RU" dirty="0">
            <a:solidFill>
              <a:schemeClr val="tx1"/>
            </a:solidFill>
          </a:endParaRPr>
        </a:p>
      </dgm:t>
    </dgm:pt>
    <dgm:pt modelId="{868A1C43-8F82-4F48-AB74-0B8706318F4F}" type="parTrans" cxnId="{F4A7495C-6FFC-4601-A80C-633B5D48F433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D427D65A-1590-488B-8DCC-EEC9A66D75DF}" type="sibTrans" cxnId="{F4A7495C-6FFC-4601-A80C-633B5D48F433}">
      <dgm:prSet/>
      <dgm:spPr/>
      <dgm:t>
        <a:bodyPr/>
        <a:lstStyle/>
        <a:p>
          <a:endParaRPr lang="ru-RU"/>
        </a:p>
      </dgm:t>
    </dgm:pt>
    <dgm:pt modelId="{A1F7FA1E-13EE-4A00-B250-B325E3065B8F}">
      <dgm:prSet phldrT="[Текст]"/>
      <dgm:spPr>
        <a:solidFill>
          <a:srgbClr val="BE1299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«Космическая Одиссея» (квест)</a:t>
          </a:r>
          <a:endParaRPr lang="ru-RU" dirty="0">
            <a:solidFill>
              <a:schemeClr val="tx1"/>
            </a:solidFill>
          </a:endParaRPr>
        </a:p>
      </dgm:t>
    </dgm:pt>
    <dgm:pt modelId="{4CA7C3D4-0CE7-45D6-A3A1-0B247C5F9E55}" type="parTrans" cxnId="{94F23C67-8F41-439D-822B-937C07DEC078}">
      <dgm:prSet/>
      <dgm:spPr>
        <a:ln>
          <a:solidFill>
            <a:srgbClr val="BE1299"/>
          </a:solidFill>
        </a:ln>
      </dgm:spPr>
      <dgm:t>
        <a:bodyPr/>
        <a:lstStyle/>
        <a:p>
          <a:endParaRPr lang="ru-RU"/>
        </a:p>
      </dgm:t>
    </dgm:pt>
    <dgm:pt modelId="{DBF0026A-E2BB-4BF5-8F4D-0FCA0009E1F6}" type="sibTrans" cxnId="{94F23C67-8F41-439D-822B-937C07DEC078}">
      <dgm:prSet/>
      <dgm:spPr/>
      <dgm:t>
        <a:bodyPr/>
        <a:lstStyle/>
        <a:p>
          <a:endParaRPr lang="ru-RU"/>
        </a:p>
      </dgm:t>
    </dgm:pt>
    <dgm:pt modelId="{EA628F49-3ECA-4C79-9D12-6E14B0551DFE}">
      <dgm:prSet phldrT="[Текст]"/>
      <dgm:spPr>
        <a:solidFill>
          <a:srgbClr val="BE1299"/>
        </a:solidFill>
      </dgm:spPr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Данетка</a:t>
          </a:r>
          <a:r>
            <a:rPr lang="ru-RU" dirty="0" smtClean="0">
              <a:solidFill>
                <a:schemeClr val="tx1"/>
              </a:solidFill>
            </a:rPr>
            <a:t>.</a:t>
          </a:r>
          <a:endParaRPr lang="ru-RU" dirty="0">
            <a:solidFill>
              <a:schemeClr val="tx1"/>
            </a:solidFill>
          </a:endParaRPr>
        </a:p>
      </dgm:t>
    </dgm:pt>
    <dgm:pt modelId="{989182F1-6049-42E8-83E6-95CD72AA9D99}" type="parTrans" cxnId="{64475B2A-CD16-4563-A494-4AA98C74DC0C}">
      <dgm:prSet/>
      <dgm:spPr/>
      <dgm:t>
        <a:bodyPr/>
        <a:lstStyle/>
        <a:p>
          <a:endParaRPr lang="ru-RU"/>
        </a:p>
      </dgm:t>
    </dgm:pt>
    <dgm:pt modelId="{CF2057C1-C2E3-4081-A388-EF846E084258}" type="sibTrans" cxnId="{64475B2A-CD16-4563-A494-4AA98C74DC0C}">
      <dgm:prSet/>
      <dgm:spPr/>
      <dgm:t>
        <a:bodyPr/>
        <a:lstStyle/>
        <a:p>
          <a:endParaRPr lang="ru-RU"/>
        </a:p>
      </dgm:t>
    </dgm:pt>
    <dgm:pt modelId="{791F49C9-D774-40E3-9E08-3E4491C54686}">
      <dgm:prSet phldrT="[Текст]"/>
      <dgm:spPr>
        <a:solidFill>
          <a:srgbClr val="BE1299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Морфологический анализ</a:t>
          </a:r>
          <a:endParaRPr lang="ru-RU" dirty="0">
            <a:solidFill>
              <a:schemeClr val="tx1"/>
            </a:solidFill>
          </a:endParaRPr>
        </a:p>
      </dgm:t>
    </dgm:pt>
    <dgm:pt modelId="{416F3056-DB7A-421E-8FF6-F833CDA3A77E}" type="parTrans" cxnId="{A8DEF82D-5118-4C31-96BA-512EB2EFCB96}">
      <dgm:prSet/>
      <dgm:spPr/>
      <dgm:t>
        <a:bodyPr/>
        <a:lstStyle/>
        <a:p>
          <a:endParaRPr lang="ru-RU"/>
        </a:p>
      </dgm:t>
    </dgm:pt>
    <dgm:pt modelId="{89CBDEBC-36D1-49FF-A135-B4B8A767AB58}" type="sibTrans" cxnId="{A8DEF82D-5118-4C31-96BA-512EB2EFCB96}">
      <dgm:prSet/>
      <dgm:spPr/>
      <dgm:t>
        <a:bodyPr/>
        <a:lstStyle/>
        <a:p>
          <a:endParaRPr lang="ru-RU"/>
        </a:p>
      </dgm:t>
    </dgm:pt>
    <dgm:pt modelId="{C58CF1FF-D102-4CD7-AFFA-F7424AB99A3D}" type="pres">
      <dgm:prSet presAssocID="{EEFCD01B-767F-46DD-98CF-BD67988F99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BD434F-72D5-46D8-94D6-AE34509C8336}" type="pres">
      <dgm:prSet presAssocID="{5C44ACEA-933D-40A5-9B64-D801270F988C}" presName="root1" presStyleCnt="0"/>
      <dgm:spPr/>
    </dgm:pt>
    <dgm:pt modelId="{B9A5CCC5-A8A6-413F-9788-37A29B723176}" type="pres">
      <dgm:prSet presAssocID="{5C44ACEA-933D-40A5-9B64-D801270F988C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0B4C7-4DA8-4DC5-A5F2-A095FFA3B47C}" type="pres">
      <dgm:prSet presAssocID="{5C44ACEA-933D-40A5-9B64-D801270F988C}" presName="level2hierChild" presStyleCnt="0"/>
      <dgm:spPr/>
    </dgm:pt>
    <dgm:pt modelId="{F01B1F32-9F3A-4E9B-A319-F5476737905A}" type="pres">
      <dgm:prSet presAssocID="{6F3AE85E-0A50-43AB-B2A8-003704488C2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B3C733C-BB62-4AB3-B72E-FEC6F9433F04}" type="pres">
      <dgm:prSet presAssocID="{6F3AE85E-0A50-43AB-B2A8-003704488C2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5E126B0-1C55-4B91-83EE-0F1F2720B02F}" type="pres">
      <dgm:prSet presAssocID="{F867298D-FA7A-4EA8-B948-3EDBEA67AC2F}" presName="root2" presStyleCnt="0"/>
      <dgm:spPr/>
    </dgm:pt>
    <dgm:pt modelId="{106EB4C8-AB20-445B-911A-9F5C694B1836}" type="pres">
      <dgm:prSet presAssocID="{F867298D-FA7A-4EA8-B948-3EDBEA67AC2F}" presName="LevelTwoTextNode" presStyleLbl="node2" presStyleIdx="0" presStyleCnt="4" custLinFactNeighborX="-1828" custLinFactNeighborY="-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D628D-B23F-4D6B-95D8-1C11FED24EA5}" type="pres">
      <dgm:prSet presAssocID="{F867298D-FA7A-4EA8-B948-3EDBEA67AC2F}" presName="level3hierChild" presStyleCnt="0"/>
      <dgm:spPr/>
    </dgm:pt>
    <dgm:pt modelId="{50E22A10-202E-4B8D-AA82-D2CE03B0DEDD}" type="pres">
      <dgm:prSet presAssocID="{56F1D51F-D54F-41AE-A479-BEB1F96D213F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2053CD95-ED13-413F-89F0-F4B47C977C39}" type="pres">
      <dgm:prSet presAssocID="{56F1D51F-D54F-41AE-A479-BEB1F96D213F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DDDDA9-7A90-4E2F-A1F1-B5CA914CA592}" type="pres">
      <dgm:prSet presAssocID="{5BF3E9E9-2C40-41F5-8C14-3A1462D66A86}" presName="root2" presStyleCnt="0"/>
      <dgm:spPr/>
    </dgm:pt>
    <dgm:pt modelId="{8300602E-8CA0-4643-AB31-C8672EFEFC10}" type="pres">
      <dgm:prSet presAssocID="{5BF3E9E9-2C40-41F5-8C14-3A1462D66A86}" presName="LevelTwoTextNode" presStyleLbl="node3" presStyleIdx="0" presStyleCnt="2" custLinFactNeighborX="-890" custLinFactNeighborY="-7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811A63-89C8-442B-9C8C-3EBFB57056E1}" type="pres">
      <dgm:prSet presAssocID="{5BF3E9E9-2C40-41F5-8C14-3A1462D66A86}" presName="level3hierChild" presStyleCnt="0"/>
      <dgm:spPr/>
    </dgm:pt>
    <dgm:pt modelId="{A652F343-BCC5-4044-9422-F8EC83C600E1}" type="pres">
      <dgm:prSet presAssocID="{4CA7C3D4-0CE7-45D6-A3A1-0B247C5F9E5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35C652F-0B0D-480F-B934-4E2E4C7CD8B9}" type="pres">
      <dgm:prSet presAssocID="{4CA7C3D4-0CE7-45D6-A3A1-0B247C5F9E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CD9DC7F2-C6CD-45F6-B8AF-94E45C590915}" type="pres">
      <dgm:prSet presAssocID="{A1F7FA1E-13EE-4A00-B250-B325E3065B8F}" presName="root2" presStyleCnt="0"/>
      <dgm:spPr/>
    </dgm:pt>
    <dgm:pt modelId="{E529B02C-E5A3-4391-ABF2-234CCD11F46A}" type="pres">
      <dgm:prSet presAssocID="{A1F7FA1E-13EE-4A00-B250-B325E3065B8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22A218-D6D6-4A16-9A55-6BCE12EEB711}" type="pres">
      <dgm:prSet presAssocID="{A1F7FA1E-13EE-4A00-B250-B325E3065B8F}" presName="level3hierChild" presStyleCnt="0"/>
      <dgm:spPr/>
    </dgm:pt>
    <dgm:pt modelId="{B292F02A-4CD3-4525-AAFE-E36B20AE758A}" type="pres">
      <dgm:prSet presAssocID="{A55DE5D0-D559-4E19-8962-57F91F33013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C97D443-1A28-44ED-BAD9-1D3E4DFEB6DA}" type="pres">
      <dgm:prSet presAssocID="{A55DE5D0-D559-4E19-8962-57F91F33013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080878F-48FC-4288-90AE-CB4CF652DB6D}" type="pres">
      <dgm:prSet presAssocID="{A153007F-D328-4ACD-A73F-B9C3C42B52F4}" presName="root2" presStyleCnt="0"/>
      <dgm:spPr/>
    </dgm:pt>
    <dgm:pt modelId="{89AB07AC-2F34-4D38-A830-B250E0462FA8}" type="pres">
      <dgm:prSet presAssocID="{A153007F-D328-4ACD-A73F-B9C3C42B52F4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B430CC-36C4-44CE-AD91-2076E00EB307}" type="pres">
      <dgm:prSet presAssocID="{A153007F-D328-4ACD-A73F-B9C3C42B52F4}" presName="level3hierChild" presStyleCnt="0"/>
      <dgm:spPr/>
    </dgm:pt>
    <dgm:pt modelId="{AF4B856E-E005-48A1-A6A2-FFDCAF4B7BD3}" type="pres">
      <dgm:prSet presAssocID="{BCA4CDB2-27DA-4495-A6ED-094138CA3C13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0802E3A-06BB-47AD-AD54-174476F515A1}" type="pres">
      <dgm:prSet presAssocID="{BCA4CDB2-27DA-4495-A6ED-094138CA3C13}" presName="connTx" presStyleLbl="parChTrans1D3" presStyleIdx="1" presStyleCnt="2"/>
      <dgm:spPr/>
      <dgm:t>
        <a:bodyPr/>
        <a:lstStyle/>
        <a:p>
          <a:endParaRPr lang="ru-RU"/>
        </a:p>
      </dgm:t>
    </dgm:pt>
    <dgm:pt modelId="{2C29F868-2140-42F9-9222-9CD59A4DF38B}" type="pres">
      <dgm:prSet presAssocID="{728D381F-1C6A-4183-B423-1CB57A2B256C}" presName="root2" presStyleCnt="0"/>
      <dgm:spPr/>
    </dgm:pt>
    <dgm:pt modelId="{B11B47FE-26F2-4ED9-8969-784382EBECCF}" type="pres">
      <dgm:prSet presAssocID="{728D381F-1C6A-4183-B423-1CB57A2B256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4084-C066-48D2-AAA6-F7E37F6E9A67}" type="pres">
      <dgm:prSet presAssocID="{728D381F-1C6A-4183-B423-1CB57A2B256C}" presName="level3hierChild" presStyleCnt="0"/>
      <dgm:spPr/>
    </dgm:pt>
    <dgm:pt modelId="{7003C5F9-134E-478D-883E-13EA9CBDDE28}" type="pres">
      <dgm:prSet presAssocID="{868A1C43-8F82-4F48-AB74-0B8706318F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35C32C2-7745-4977-B40D-6985A94061CD}" type="pres">
      <dgm:prSet presAssocID="{868A1C43-8F82-4F48-AB74-0B8706318F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82C4A731-3C3D-4E66-9711-DBA3A56EBCD8}" type="pres">
      <dgm:prSet presAssocID="{7962FD77-E88F-4769-BD80-834A9FBC0E3C}" presName="root2" presStyleCnt="0"/>
      <dgm:spPr/>
    </dgm:pt>
    <dgm:pt modelId="{E72C84C1-C8E1-4A77-BDA4-AC28E7DEE2AC}" type="pres">
      <dgm:prSet presAssocID="{7962FD77-E88F-4769-BD80-834A9FBC0E3C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9F6457-3BB0-4F7B-80E6-D7DFC6F140F4}" type="pres">
      <dgm:prSet presAssocID="{7962FD77-E88F-4769-BD80-834A9FBC0E3C}" presName="level3hierChild" presStyleCnt="0"/>
      <dgm:spPr/>
    </dgm:pt>
    <dgm:pt modelId="{AA12FAD8-2B74-47DD-A25C-B642F14AA039}" type="pres">
      <dgm:prSet presAssocID="{EA628F49-3ECA-4C79-9D12-6E14B0551DFE}" presName="root1" presStyleCnt="0"/>
      <dgm:spPr/>
    </dgm:pt>
    <dgm:pt modelId="{56ACE101-6363-474F-94CD-FCA248A2F242}" type="pres">
      <dgm:prSet presAssocID="{EA628F49-3ECA-4C79-9D12-6E14B0551DFE}" presName="LevelOneTextNode" presStyleLbl="node0" presStyleIdx="1" presStyleCnt="3" custLinFactX="100000" custLinFactNeighborX="179110" custLinFactNeighborY="597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F334D-3478-42BB-9D89-A6BD6ECA0AA3}" type="pres">
      <dgm:prSet presAssocID="{EA628F49-3ECA-4C79-9D12-6E14B0551DFE}" presName="level2hierChild" presStyleCnt="0"/>
      <dgm:spPr/>
    </dgm:pt>
    <dgm:pt modelId="{7DF71F9E-3921-4CF6-8223-AC8F9EB0309B}" type="pres">
      <dgm:prSet presAssocID="{791F49C9-D774-40E3-9E08-3E4491C54686}" presName="root1" presStyleCnt="0"/>
      <dgm:spPr/>
    </dgm:pt>
    <dgm:pt modelId="{BFE35D41-30D9-416B-8356-478C9C71B7A4}" type="pres">
      <dgm:prSet presAssocID="{791F49C9-D774-40E3-9E08-3E4491C54686}" presName="LevelOneTextNode" presStyleLbl="node0" presStyleIdx="2" presStyleCnt="3" custLinFactX="100000" custLinFactY="-100000" custLinFactNeighborX="179110" custLinFactNeighborY="-184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767E2-B520-4ED4-AD3E-5A88E24BA247}" type="pres">
      <dgm:prSet presAssocID="{791F49C9-D774-40E3-9E08-3E4491C54686}" presName="level2hierChild" presStyleCnt="0"/>
      <dgm:spPr/>
    </dgm:pt>
  </dgm:ptLst>
  <dgm:cxnLst>
    <dgm:cxn modelId="{6AA8040B-76F7-4966-B8DC-FA8A78040A3E}" type="presOf" srcId="{791F49C9-D774-40E3-9E08-3E4491C54686}" destId="{BFE35D41-30D9-416B-8356-478C9C71B7A4}" srcOrd="0" destOrd="0" presId="urn:microsoft.com/office/officeart/2005/8/layout/hierarchy2"/>
    <dgm:cxn modelId="{65935F1C-6906-428B-9C93-7426EE7A40C1}" srcId="{F867298D-FA7A-4EA8-B948-3EDBEA67AC2F}" destId="{5BF3E9E9-2C40-41F5-8C14-3A1462D66A86}" srcOrd="0" destOrd="0" parTransId="{56F1D51F-D54F-41AE-A479-BEB1F96D213F}" sibTransId="{1197EE79-71BA-446C-912D-8A67001EADFC}"/>
    <dgm:cxn modelId="{09552745-17FA-4453-A8E2-7F9507BC4948}" type="presOf" srcId="{F867298D-FA7A-4EA8-B948-3EDBEA67AC2F}" destId="{106EB4C8-AB20-445B-911A-9F5C694B1836}" srcOrd="0" destOrd="0" presId="urn:microsoft.com/office/officeart/2005/8/layout/hierarchy2"/>
    <dgm:cxn modelId="{64475B2A-CD16-4563-A494-4AA98C74DC0C}" srcId="{EEFCD01B-767F-46DD-98CF-BD67988F993F}" destId="{EA628F49-3ECA-4C79-9D12-6E14B0551DFE}" srcOrd="1" destOrd="0" parTransId="{989182F1-6049-42E8-83E6-95CD72AA9D99}" sibTransId="{CF2057C1-C2E3-4081-A388-EF846E084258}"/>
    <dgm:cxn modelId="{266BD93B-0E0B-468D-9A88-617862D597F7}" type="presOf" srcId="{5C44ACEA-933D-40A5-9B64-D801270F988C}" destId="{B9A5CCC5-A8A6-413F-9788-37A29B723176}" srcOrd="0" destOrd="0" presId="urn:microsoft.com/office/officeart/2005/8/layout/hierarchy2"/>
    <dgm:cxn modelId="{EEFFED07-38A6-4057-B1A6-7AD4964D1374}" type="presOf" srcId="{A153007F-D328-4ACD-A73F-B9C3C42B52F4}" destId="{89AB07AC-2F34-4D38-A830-B250E0462FA8}" srcOrd="0" destOrd="0" presId="urn:microsoft.com/office/officeart/2005/8/layout/hierarchy2"/>
    <dgm:cxn modelId="{0D82839C-770E-4917-B736-C5F5CC092DC6}" type="presOf" srcId="{4CA7C3D4-0CE7-45D6-A3A1-0B247C5F9E55}" destId="{335C652F-0B0D-480F-B934-4E2E4C7CD8B9}" srcOrd="1" destOrd="0" presId="urn:microsoft.com/office/officeart/2005/8/layout/hierarchy2"/>
    <dgm:cxn modelId="{7EFC0945-F569-485E-821C-CA8ED2F171C9}" type="presOf" srcId="{A55DE5D0-D559-4E19-8962-57F91F330132}" destId="{B292F02A-4CD3-4525-AAFE-E36B20AE758A}" srcOrd="0" destOrd="0" presId="urn:microsoft.com/office/officeart/2005/8/layout/hierarchy2"/>
    <dgm:cxn modelId="{0D9F01DB-F18F-492E-A0A4-910A81D98BA5}" type="presOf" srcId="{56F1D51F-D54F-41AE-A479-BEB1F96D213F}" destId="{50E22A10-202E-4B8D-AA82-D2CE03B0DEDD}" srcOrd="0" destOrd="0" presId="urn:microsoft.com/office/officeart/2005/8/layout/hierarchy2"/>
    <dgm:cxn modelId="{B4D850E8-739D-45EB-8FB1-FED51CB0AD72}" type="presOf" srcId="{7962FD77-E88F-4769-BD80-834A9FBC0E3C}" destId="{E72C84C1-C8E1-4A77-BDA4-AC28E7DEE2AC}" srcOrd="0" destOrd="0" presId="urn:microsoft.com/office/officeart/2005/8/layout/hierarchy2"/>
    <dgm:cxn modelId="{DCCCCF6A-E944-46C9-A075-355B9F8B4E1F}" type="presOf" srcId="{868A1C43-8F82-4F48-AB74-0B8706318F4F}" destId="{7003C5F9-134E-478D-883E-13EA9CBDDE28}" srcOrd="0" destOrd="0" presId="urn:microsoft.com/office/officeart/2005/8/layout/hierarchy2"/>
    <dgm:cxn modelId="{94F23C67-8F41-439D-822B-937C07DEC078}" srcId="{5C44ACEA-933D-40A5-9B64-D801270F988C}" destId="{A1F7FA1E-13EE-4A00-B250-B325E3065B8F}" srcOrd="1" destOrd="0" parTransId="{4CA7C3D4-0CE7-45D6-A3A1-0B247C5F9E55}" sibTransId="{DBF0026A-E2BB-4BF5-8F4D-0FCA0009E1F6}"/>
    <dgm:cxn modelId="{BA22E280-2C61-4CCA-8D53-92EE0EA61621}" type="presOf" srcId="{BCA4CDB2-27DA-4495-A6ED-094138CA3C13}" destId="{C0802E3A-06BB-47AD-AD54-174476F515A1}" srcOrd="1" destOrd="0" presId="urn:microsoft.com/office/officeart/2005/8/layout/hierarchy2"/>
    <dgm:cxn modelId="{1435F5E1-C7C1-444C-B302-18438FE352E0}" type="presOf" srcId="{56F1D51F-D54F-41AE-A479-BEB1F96D213F}" destId="{2053CD95-ED13-413F-89F0-F4B47C977C39}" srcOrd="1" destOrd="0" presId="urn:microsoft.com/office/officeart/2005/8/layout/hierarchy2"/>
    <dgm:cxn modelId="{F4A7495C-6FFC-4601-A80C-633B5D48F433}" srcId="{5C44ACEA-933D-40A5-9B64-D801270F988C}" destId="{7962FD77-E88F-4769-BD80-834A9FBC0E3C}" srcOrd="3" destOrd="0" parTransId="{868A1C43-8F82-4F48-AB74-0B8706318F4F}" sibTransId="{D427D65A-1590-488B-8DCC-EEC9A66D75DF}"/>
    <dgm:cxn modelId="{A4BE6421-FD47-4E5B-99E3-E959CCFA51ED}" type="presOf" srcId="{868A1C43-8F82-4F48-AB74-0B8706318F4F}" destId="{635C32C2-7745-4977-B40D-6985A94061CD}" srcOrd="1" destOrd="0" presId="urn:microsoft.com/office/officeart/2005/8/layout/hierarchy2"/>
    <dgm:cxn modelId="{2B7F525E-AD83-4888-806D-BC93BEDDD228}" srcId="{EEFCD01B-767F-46DD-98CF-BD67988F993F}" destId="{5C44ACEA-933D-40A5-9B64-D801270F988C}" srcOrd="0" destOrd="0" parTransId="{45353C59-B6BB-4C5F-B11F-77F4D38FCEF9}" sibTransId="{7ED2CF26-2E98-4B08-85C3-3354A610C090}"/>
    <dgm:cxn modelId="{9EAFFB84-4B41-45E0-AF54-32A343D01294}" type="presOf" srcId="{4CA7C3D4-0CE7-45D6-A3A1-0B247C5F9E55}" destId="{A652F343-BCC5-4044-9422-F8EC83C600E1}" srcOrd="0" destOrd="0" presId="urn:microsoft.com/office/officeart/2005/8/layout/hierarchy2"/>
    <dgm:cxn modelId="{D0A43886-6611-4091-9598-F36E23E3F068}" type="presOf" srcId="{EEFCD01B-767F-46DD-98CF-BD67988F993F}" destId="{C58CF1FF-D102-4CD7-AFFA-F7424AB99A3D}" srcOrd="0" destOrd="0" presId="urn:microsoft.com/office/officeart/2005/8/layout/hierarchy2"/>
    <dgm:cxn modelId="{BA915094-3996-4105-A34E-C7FE29D2797D}" type="presOf" srcId="{728D381F-1C6A-4183-B423-1CB57A2B256C}" destId="{B11B47FE-26F2-4ED9-8969-784382EBECCF}" srcOrd="0" destOrd="0" presId="urn:microsoft.com/office/officeart/2005/8/layout/hierarchy2"/>
    <dgm:cxn modelId="{C646FB2F-A7D6-4A13-8B4C-2B07C102D349}" type="presOf" srcId="{A55DE5D0-D559-4E19-8962-57F91F330132}" destId="{0C97D443-1A28-44ED-BAD9-1D3E4DFEB6DA}" srcOrd="1" destOrd="0" presId="urn:microsoft.com/office/officeart/2005/8/layout/hierarchy2"/>
    <dgm:cxn modelId="{261C8269-A126-4F8F-857C-990441ACAFFC}" type="presOf" srcId="{A1F7FA1E-13EE-4A00-B250-B325E3065B8F}" destId="{E529B02C-E5A3-4391-ABF2-234CCD11F46A}" srcOrd="0" destOrd="0" presId="urn:microsoft.com/office/officeart/2005/8/layout/hierarchy2"/>
    <dgm:cxn modelId="{F2E8D87E-F426-46AF-B1E8-380EAD28F543}" type="presOf" srcId="{BCA4CDB2-27DA-4495-A6ED-094138CA3C13}" destId="{AF4B856E-E005-48A1-A6A2-FFDCAF4B7BD3}" srcOrd="0" destOrd="0" presId="urn:microsoft.com/office/officeart/2005/8/layout/hierarchy2"/>
    <dgm:cxn modelId="{D63087E8-AFCB-43AD-A5C9-8B109A82E0B3}" srcId="{5C44ACEA-933D-40A5-9B64-D801270F988C}" destId="{F867298D-FA7A-4EA8-B948-3EDBEA67AC2F}" srcOrd="0" destOrd="0" parTransId="{6F3AE85E-0A50-43AB-B2A8-003704488C20}" sibTransId="{CE78E0C7-4C54-4177-8839-9F89F9031FA0}"/>
    <dgm:cxn modelId="{3697646C-EC30-4941-ADEE-2308DB658C49}" srcId="{5C44ACEA-933D-40A5-9B64-D801270F988C}" destId="{A153007F-D328-4ACD-A73F-B9C3C42B52F4}" srcOrd="2" destOrd="0" parTransId="{A55DE5D0-D559-4E19-8962-57F91F330132}" sibTransId="{CD6586A8-E60F-4479-BD1B-18AE3113511E}"/>
    <dgm:cxn modelId="{07967EBD-4E0E-44D6-A262-51E75FCE26B3}" type="presOf" srcId="{6F3AE85E-0A50-43AB-B2A8-003704488C20}" destId="{BB3C733C-BB62-4AB3-B72E-FEC6F9433F04}" srcOrd="1" destOrd="0" presId="urn:microsoft.com/office/officeart/2005/8/layout/hierarchy2"/>
    <dgm:cxn modelId="{77EF52F7-D14C-4776-BE44-CFC7958A3415}" type="presOf" srcId="{EA628F49-3ECA-4C79-9D12-6E14B0551DFE}" destId="{56ACE101-6363-474F-94CD-FCA248A2F242}" srcOrd="0" destOrd="0" presId="urn:microsoft.com/office/officeart/2005/8/layout/hierarchy2"/>
    <dgm:cxn modelId="{A8DEF82D-5118-4C31-96BA-512EB2EFCB96}" srcId="{EEFCD01B-767F-46DD-98CF-BD67988F993F}" destId="{791F49C9-D774-40E3-9E08-3E4491C54686}" srcOrd="2" destOrd="0" parTransId="{416F3056-DB7A-421E-8FF6-F833CDA3A77E}" sibTransId="{89CBDEBC-36D1-49FF-A135-B4B8A767AB58}"/>
    <dgm:cxn modelId="{69A5C109-32CB-4516-8905-02AF5C0E64AC}" type="presOf" srcId="{5BF3E9E9-2C40-41F5-8C14-3A1462D66A86}" destId="{8300602E-8CA0-4643-AB31-C8672EFEFC10}" srcOrd="0" destOrd="0" presId="urn:microsoft.com/office/officeart/2005/8/layout/hierarchy2"/>
    <dgm:cxn modelId="{69E7630C-142A-41FE-8B0F-298E8704FD3E}" type="presOf" srcId="{6F3AE85E-0A50-43AB-B2A8-003704488C20}" destId="{F01B1F32-9F3A-4E9B-A319-F5476737905A}" srcOrd="0" destOrd="0" presId="urn:microsoft.com/office/officeart/2005/8/layout/hierarchy2"/>
    <dgm:cxn modelId="{2CF6AB26-E3CE-420C-A144-338AF1AF0DF7}" srcId="{A153007F-D328-4ACD-A73F-B9C3C42B52F4}" destId="{728D381F-1C6A-4183-B423-1CB57A2B256C}" srcOrd="0" destOrd="0" parTransId="{BCA4CDB2-27DA-4495-A6ED-094138CA3C13}" sibTransId="{1B7D1305-8037-4A62-89AA-965A3A8FA555}"/>
    <dgm:cxn modelId="{FADD4EBA-B2C3-439C-B12C-43D803CBD6AF}" type="presParOf" srcId="{C58CF1FF-D102-4CD7-AFFA-F7424AB99A3D}" destId="{88BD434F-72D5-46D8-94D6-AE34509C8336}" srcOrd="0" destOrd="0" presId="urn:microsoft.com/office/officeart/2005/8/layout/hierarchy2"/>
    <dgm:cxn modelId="{73218F0C-AEAE-4F6B-B4A9-E4676C2D8DE3}" type="presParOf" srcId="{88BD434F-72D5-46D8-94D6-AE34509C8336}" destId="{B9A5CCC5-A8A6-413F-9788-37A29B723176}" srcOrd="0" destOrd="0" presId="urn:microsoft.com/office/officeart/2005/8/layout/hierarchy2"/>
    <dgm:cxn modelId="{A180BB80-D038-4CA8-BD4F-18273E63E6E6}" type="presParOf" srcId="{88BD434F-72D5-46D8-94D6-AE34509C8336}" destId="{F5F0B4C7-4DA8-4DC5-A5F2-A095FFA3B47C}" srcOrd="1" destOrd="0" presId="urn:microsoft.com/office/officeart/2005/8/layout/hierarchy2"/>
    <dgm:cxn modelId="{B9468767-2B83-489A-8F5D-F8100A5AAC7B}" type="presParOf" srcId="{F5F0B4C7-4DA8-4DC5-A5F2-A095FFA3B47C}" destId="{F01B1F32-9F3A-4E9B-A319-F5476737905A}" srcOrd="0" destOrd="0" presId="urn:microsoft.com/office/officeart/2005/8/layout/hierarchy2"/>
    <dgm:cxn modelId="{95BA4991-6976-4198-9066-207D78EC45E7}" type="presParOf" srcId="{F01B1F32-9F3A-4E9B-A319-F5476737905A}" destId="{BB3C733C-BB62-4AB3-B72E-FEC6F9433F04}" srcOrd="0" destOrd="0" presId="urn:microsoft.com/office/officeart/2005/8/layout/hierarchy2"/>
    <dgm:cxn modelId="{CC5726CD-8D9F-49C9-BB41-CDA025800717}" type="presParOf" srcId="{F5F0B4C7-4DA8-4DC5-A5F2-A095FFA3B47C}" destId="{45E126B0-1C55-4B91-83EE-0F1F2720B02F}" srcOrd="1" destOrd="0" presId="urn:microsoft.com/office/officeart/2005/8/layout/hierarchy2"/>
    <dgm:cxn modelId="{FBD25BAB-EFCA-4F61-B9B2-3A699EEB0D5C}" type="presParOf" srcId="{45E126B0-1C55-4B91-83EE-0F1F2720B02F}" destId="{106EB4C8-AB20-445B-911A-9F5C694B1836}" srcOrd="0" destOrd="0" presId="urn:microsoft.com/office/officeart/2005/8/layout/hierarchy2"/>
    <dgm:cxn modelId="{AF2E42A6-F889-4641-A5E6-D0F0A3CD15BF}" type="presParOf" srcId="{45E126B0-1C55-4B91-83EE-0F1F2720B02F}" destId="{4FAD628D-B23F-4D6B-95D8-1C11FED24EA5}" srcOrd="1" destOrd="0" presId="urn:microsoft.com/office/officeart/2005/8/layout/hierarchy2"/>
    <dgm:cxn modelId="{114BE2FF-8094-4A4D-8131-BB070BDF3F06}" type="presParOf" srcId="{4FAD628D-B23F-4D6B-95D8-1C11FED24EA5}" destId="{50E22A10-202E-4B8D-AA82-D2CE03B0DEDD}" srcOrd="0" destOrd="0" presId="urn:microsoft.com/office/officeart/2005/8/layout/hierarchy2"/>
    <dgm:cxn modelId="{BCD129F8-798B-4A12-8705-7809DC880676}" type="presParOf" srcId="{50E22A10-202E-4B8D-AA82-D2CE03B0DEDD}" destId="{2053CD95-ED13-413F-89F0-F4B47C977C39}" srcOrd="0" destOrd="0" presId="urn:microsoft.com/office/officeart/2005/8/layout/hierarchy2"/>
    <dgm:cxn modelId="{54C84985-D666-45C1-801C-6AC8A0A1345A}" type="presParOf" srcId="{4FAD628D-B23F-4D6B-95D8-1C11FED24EA5}" destId="{CFDDDDA9-7A90-4E2F-A1F1-B5CA914CA592}" srcOrd="1" destOrd="0" presId="urn:microsoft.com/office/officeart/2005/8/layout/hierarchy2"/>
    <dgm:cxn modelId="{AB3E04D8-1400-405C-A892-3DF970E03263}" type="presParOf" srcId="{CFDDDDA9-7A90-4E2F-A1F1-B5CA914CA592}" destId="{8300602E-8CA0-4643-AB31-C8672EFEFC10}" srcOrd="0" destOrd="0" presId="urn:microsoft.com/office/officeart/2005/8/layout/hierarchy2"/>
    <dgm:cxn modelId="{AC156B08-C35A-4E41-A9E8-88369FCD5E50}" type="presParOf" srcId="{CFDDDDA9-7A90-4E2F-A1F1-B5CA914CA592}" destId="{D2811A63-89C8-442B-9C8C-3EBFB57056E1}" srcOrd="1" destOrd="0" presId="urn:microsoft.com/office/officeart/2005/8/layout/hierarchy2"/>
    <dgm:cxn modelId="{34C77E53-81B9-4E77-84DA-B0B414A2E00E}" type="presParOf" srcId="{F5F0B4C7-4DA8-4DC5-A5F2-A095FFA3B47C}" destId="{A652F343-BCC5-4044-9422-F8EC83C600E1}" srcOrd="2" destOrd="0" presId="urn:microsoft.com/office/officeart/2005/8/layout/hierarchy2"/>
    <dgm:cxn modelId="{F2015A4A-33DE-4697-8211-7D7B6CA2C194}" type="presParOf" srcId="{A652F343-BCC5-4044-9422-F8EC83C600E1}" destId="{335C652F-0B0D-480F-B934-4E2E4C7CD8B9}" srcOrd="0" destOrd="0" presId="urn:microsoft.com/office/officeart/2005/8/layout/hierarchy2"/>
    <dgm:cxn modelId="{18C42DE0-513A-4D92-B378-AB75122B2CA0}" type="presParOf" srcId="{F5F0B4C7-4DA8-4DC5-A5F2-A095FFA3B47C}" destId="{CD9DC7F2-C6CD-45F6-B8AF-94E45C590915}" srcOrd="3" destOrd="0" presId="urn:microsoft.com/office/officeart/2005/8/layout/hierarchy2"/>
    <dgm:cxn modelId="{0402A3A5-B334-41F1-8E86-0FF7BEE64C10}" type="presParOf" srcId="{CD9DC7F2-C6CD-45F6-B8AF-94E45C590915}" destId="{E529B02C-E5A3-4391-ABF2-234CCD11F46A}" srcOrd="0" destOrd="0" presId="urn:microsoft.com/office/officeart/2005/8/layout/hierarchy2"/>
    <dgm:cxn modelId="{0519BC48-9C74-4720-B5F5-EFCE9EA1426D}" type="presParOf" srcId="{CD9DC7F2-C6CD-45F6-B8AF-94E45C590915}" destId="{AC22A218-D6D6-4A16-9A55-6BCE12EEB711}" srcOrd="1" destOrd="0" presId="urn:microsoft.com/office/officeart/2005/8/layout/hierarchy2"/>
    <dgm:cxn modelId="{FFE9F16F-C440-49C5-8287-477F00CA48B4}" type="presParOf" srcId="{F5F0B4C7-4DA8-4DC5-A5F2-A095FFA3B47C}" destId="{B292F02A-4CD3-4525-AAFE-E36B20AE758A}" srcOrd="4" destOrd="0" presId="urn:microsoft.com/office/officeart/2005/8/layout/hierarchy2"/>
    <dgm:cxn modelId="{B935E419-FABC-4610-9C6C-DDB01AF860D6}" type="presParOf" srcId="{B292F02A-4CD3-4525-AAFE-E36B20AE758A}" destId="{0C97D443-1A28-44ED-BAD9-1D3E4DFEB6DA}" srcOrd="0" destOrd="0" presId="urn:microsoft.com/office/officeart/2005/8/layout/hierarchy2"/>
    <dgm:cxn modelId="{DF7C955C-118C-43A5-9304-78641629632C}" type="presParOf" srcId="{F5F0B4C7-4DA8-4DC5-A5F2-A095FFA3B47C}" destId="{8080878F-48FC-4288-90AE-CB4CF652DB6D}" srcOrd="5" destOrd="0" presId="urn:microsoft.com/office/officeart/2005/8/layout/hierarchy2"/>
    <dgm:cxn modelId="{0F2E5881-D250-4D4E-B219-0EBFF3C736BA}" type="presParOf" srcId="{8080878F-48FC-4288-90AE-CB4CF652DB6D}" destId="{89AB07AC-2F34-4D38-A830-B250E0462FA8}" srcOrd="0" destOrd="0" presId="urn:microsoft.com/office/officeart/2005/8/layout/hierarchy2"/>
    <dgm:cxn modelId="{CD5B4B8D-02C7-4826-9AAC-6E777B0E1E76}" type="presParOf" srcId="{8080878F-48FC-4288-90AE-CB4CF652DB6D}" destId="{ECB430CC-36C4-44CE-AD91-2076E00EB307}" srcOrd="1" destOrd="0" presId="urn:microsoft.com/office/officeart/2005/8/layout/hierarchy2"/>
    <dgm:cxn modelId="{53F20BF3-6369-4A36-894F-1AB773FE3CF1}" type="presParOf" srcId="{ECB430CC-36C4-44CE-AD91-2076E00EB307}" destId="{AF4B856E-E005-48A1-A6A2-FFDCAF4B7BD3}" srcOrd="0" destOrd="0" presId="urn:microsoft.com/office/officeart/2005/8/layout/hierarchy2"/>
    <dgm:cxn modelId="{00100866-0668-472C-BEEA-2727E10F1465}" type="presParOf" srcId="{AF4B856E-E005-48A1-A6A2-FFDCAF4B7BD3}" destId="{C0802E3A-06BB-47AD-AD54-174476F515A1}" srcOrd="0" destOrd="0" presId="urn:microsoft.com/office/officeart/2005/8/layout/hierarchy2"/>
    <dgm:cxn modelId="{E8FD5C46-5B92-497E-A996-091C99CD8FF8}" type="presParOf" srcId="{ECB430CC-36C4-44CE-AD91-2076E00EB307}" destId="{2C29F868-2140-42F9-9222-9CD59A4DF38B}" srcOrd="1" destOrd="0" presId="urn:microsoft.com/office/officeart/2005/8/layout/hierarchy2"/>
    <dgm:cxn modelId="{99E4B14E-BBAB-434E-B9CC-6989671B6C10}" type="presParOf" srcId="{2C29F868-2140-42F9-9222-9CD59A4DF38B}" destId="{B11B47FE-26F2-4ED9-8969-784382EBECCF}" srcOrd="0" destOrd="0" presId="urn:microsoft.com/office/officeart/2005/8/layout/hierarchy2"/>
    <dgm:cxn modelId="{81F288A4-75FF-4826-929A-A9BD74C20BAD}" type="presParOf" srcId="{2C29F868-2140-42F9-9222-9CD59A4DF38B}" destId="{F9CB4084-C066-48D2-AAA6-F7E37F6E9A67}" srcOrd="1" destOrd="0" presId="urn:microsoft.com/office/officeart/2005/8/layout/hierarchy2"/>
    <dgm:cxn modelId="{6DD87802-12B9-4749-BF8D-6714B69AEA70}" type="presParOf" srcId="{F5F0B4C7-4DA8-4DC5-A5F2-A095FFA3B47C}" destId="{7003C5F9-134E-478D-883E-13EA9CBDDE28}" srcOrd="6" destOrd="0" presId="urn:microsoft.com/office/officeart/2005/8/layout/hierarchy2"/>
    <dgm:cxn modelId="{AD6D1805-7F43-4478-83DC-7DF118EFA92E}" type="presParOf" srcId="{7003C5F9-134E-478D-883E-13EA9CBDDE28}" destId="{635C32C2-7745-4977-B40D-6985A94061CD}" srcOrd="0" destOrd="0" presId="urn:microsoft.com/office/officeart/2005/8/layout/hierarchy2"/>
    <dgm:cxn modelId="{E308F519-0B9A-4F37-A001-E761DC20D7A2}" type="presParOf" srcId="{F5F0B4C7-4DA8-4DC5-A5F2-A095FFA3B47C}" destId="{82C4A731-3C3D-4E66-9711-DBA3A56EBCD8}" srcOrd="7" destOrd="0" presId="urn:microsoft.com/office/officeart/2005/8/layout/hierarchy2"/>
    <dgm:cxn modelId="{A0226425-B00C-4A61-BF9A-7E943C33ABE6}" type="presParOf" srcId="{82C4A731-3C3D-4E66-9711-DBA3A56EBCD8}" destId="{E72C84C1-C8E1-4A77-BDA4-AC28E7DEE2AC}" srcOrd="0" destOrd="0" presId="urn:microsoft.com/office/officeart/2005/8/layout/hierarchy2"/>
    <dgm:cxn modelId="{155C9EFF-F7A6-4139-B50E-35ECBC4438DE}" type="presParOf" srcId="{82C4A731-3C3D-4E66-9711-DBA3A56EBCD8}" destId="{199F6457-3BB0-4F7B-80E6-D7DFC6F140F4}" srcOrd="1" destOrd="0" presId="urn:microsoft.com/office/officeart/2005/8/layout/hierarchy2"/>
    <dgm:cxn modelId="{B6178E85-1C5C-4691-85B5-167D19646EFD}" type="presParOf" srcId="{C58CF1FF-D102-4CD7-AFFA-F7424AB99A3D}" destId="{AA12FAD8-2B74-47DD-A25C-B642F14AA039}" srcOrd="1" destOrd="0" presId="urn:microsoft.com/office/officeart/2005/8/layout/hierarchy2"/>
    <dgm:cxn modelId="{66395E04-972A-42C7-A713-ECA1C84E04A6}" type="presParOf" srcId="{AA12FAD8-2B74-47DD-A25C-B642F14AA039}" destId="{56ACE101-6363-474F-94CD-FCA248A2F242}" srcOrd="0" destOrd="0" presId="urn:microsoft.com/office/officeart/2005/8/layout/hierarchy2"/>
    <dgm:cxn modelId="{D6966A66-27E4-4294-8BC1-279AF31786C8}" type="presParOf" srcId="{AA12FAD8-2B74-47DD-A25C-B642F14AA039}" destId="{724F334D-3478-42BB-9D89-A6BD6ECA0AA3}" srcOrd="1" destOrd="0" presId="urn:microsoft.com/office/officeart/2005/8/layout/hierarchy2"/>
    <dgm:cxn modelId="{30CEBC9D-830A-498D-B3E9-526E614B516D}" type="presParOf" srcId="{C58CF1FF-D102-4CD7-AFFA-F7424AB99A3D}" destId="{7DF71F9E-3921-4CF6-8223-AC8F9EB0309B}" srcOrd="2" destOrd="0" presId="urn:microsoft.com/office/officeart/2005/8/layout/hierarchy2"/>
    <dgm:cxn modelId="{25FE69CF-6FA7-4FB1-8A96-7B1527281AE3}" type="presParOf" srcId="{7DF71F9E-3921-4CF6-8223-AC8F9EB0309B}" destId="{BFE35D41-30D9-416B-8356-478C9C71B7A4}" srcOrd="0" destOrd="0" presId="urn:microsoft.com/office/officeart/2005/8/layout/hierarchy2"/>
    <dgm:cxn modelId="{4F5C4C9D-B1DA-47CC-AF0C-8C2A2D7C2EFA}" type="presParOf" srcId="{7DF71F9E-3921-4CF6-8223-AC8F9EB0309B}" destId="{B95767E2-B520-4ED4-AD3E-5A88E24BA2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FCD01B-767F-46DD-98CF-BD67988F993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44ACEA-933D-40A5-9B64-D801270F988C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Физическое развитие </a:t>
          </a:r>
          <a:endParaRPr lang="ru-RU" dirty="0">
            <a:solidFill>
              <a:schemeClr val="tx1"/>
            </a:solidFill>
          </a:endParaRPr>
        </a:p>
      </dgm:t>
    </dgm:pt>
    <dgm:pt modelId="{45353C59-B6BB-4C5F-B11F-77F4D38FCEF9}" type="parTrans" cxnId="{2B7F525E-AD83-4888-806D-BC93BEDDD228}">
      <dgm:prSet/>
      <dgm:spPr/>
      <dgm:t>
        <a:bodyPr/>
        <a:lstStyle/>
        <a:p>
          <a:endParaRPr lang="ru-RU"/>
        </a:p>
      </dgm:t>
    </dgm:pt>
    <dgm:pt modelId="{7ED2CF26-2E98-4B08-85C3-3354A610C090}" type="sibTrans" cxnId="{2B7F525E-AD83-4888-806D-BC93BEDDD228}">
      <dgm:prSet/>
      <dgm:spPr/>
      <dgm:t>
        <a:bodyPr/>
        <a:lstStyle/>
        <a:p>
          <a:endParaRPr lang="ru-RU"/>
        </a:p>
      </dgm:t>
    </dgm:pt>
    <dgm:pt modelId="{F867298D-FA7A-4EA8-B948-3EDBEA67AC2F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«Щедрой осени дары»(геокешинг)</a:t>
          </a:r>
          <a:endParaRPr lang="ru-RU" dirty="0">
            <a:solidFill>
              <a:schemeClr val="tx1"/>
            </a:solidFill>
          </a:endParaRPr>
        </a:p>
      </dgm:t>
    </dgm:pt>
    <dgm:pt modelId="{6F3AE85E-0A50-43AB-B2A8-003704488C20}" type="parTrans" cxnId="{D63087E8-AFCB-43AD-A5C9-8B109A82E0B3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CE78E0C7-4C54-4177-8839-9F89F9031FA0}" type="sibTrans" cxnId="{D63087E8-AFCB-43AD-A5C9-8B109A82E0B3}">
      <dgm:prSet/>
      <dgm:spPr/>
      <dgm:t>
        <a:bodyPr/>
        <a:lstStyle/>
        <a:p>
          <a:endParaRPr lang="ru-RU"/>
        </a:p>
      </dgm:t>
    </dgm:pt>
    <dgm:pt modelId="{5BF3E9E9-2C40-41F5-8C14-3A1462D66A86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Метод фокальных объектов</a:t>
          </a:r>
          <a:endParaRPr lang="ru-RU" sz="2000" b="0" dirty="0">
            <a:solidFill>
              <a:schemeClr val="tx1"/>
            </a:solidFill>
          </a:endParaRPr>
        </a:p>
      </dgm:t>
    </dgm:pt>
    <dgm:pt modelId="{56F1D51F-D54F-41AE-A479-BEB1F96D213F}" type="parTrans" cxnId="{65935F1C-6906-428B-9C93-7426EE7A40C1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1197EE79-71BA-446C-912D-8A67001EADFC}" type="sibTrans" cxnId="{65935F1C-6906-428B-9C93-7426EE7A40C1}">
      <dgm:prSet/>
      <dgm:spPr/>
      <dgm:t>
        <a:bodyPr/>
        <a:lstStyle/>
        <a:p>
          <a:endParaRPr lang="ru-RU"/>
        </a:p>
      </dgm:t>
    </dgm:pt>
    <dgm:pt modelId="{A153007F-D328-4ACD-A73F-B9C3C42B52F4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«Разведчики»  (геокешинг)</a:t>
          </a:r>
          <a:endParaRPr lang="ru-RU" dirty="0">
            <a:solidFill>
              <a:schemeClr val="tx1"/>
            </a:solidFill>
          </a:endParaRPr>
        </a:p>
      </dgm:t>
    </dgm:pt>
    <dgm:pt modelId="{A55DE5D0-D559-4E19-8962-57F91F330132}" type="parTrans" cxnId="{3697646C-EC30-4941-ADEE-2308DB658C49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CD6586A8-E60F-4479-BD1B-18AE3113511E}" type="sibTrans" cxnId="{3697646C-EC30-4941-ADEE-2308DB658C49}">
      <dgm:prSet/>
      <dgm:spPr/>
      <dgm:t>
        <a:bodyPr/>
        <a:lstStyle/>
        <a:p>
          <a:endParaRPr lang="ru-RU"/>
        </a:p>
      </dgm:t>
    </dgm:pt>
    <dgm:pt modelId="{728D381F-1C6A-4183-B423-1CB57A2B256C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Типовое фантазирование</a:t>
          </a:r>
          <a:r>
            <a:rPr lang="ru-RU" b="0" dirty="0" smtClean="0"/>
            <a:t/>
          </a:r>
          <a:br>
            <a:rPr lang="ru-RU" b="0" dirty="0" smtClean="0"/>
          </a:br>
          <a:endParaRPr lang="ru-RU" dirty="0">
            <a:solidFill>
              <a:schemeClr val="bg1"/>
            </a:solidFill>
          </a:endParaRPr>
        </a:p>
      </dgm:t>
    </dgm:pt>
    <dgm:pt modelId="{BCA4CDB2-27DA-4495-A6ED-094138CA3C13}" type="parTrans" cxnId="{2CF6AB26-E3CE-420C-A144-338AF1AF0DF7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1B7D1305-8037-4A62-89AA-965A3A8FA555}" type="sibTrans" cxnId="{2CF6AB26-E3CE-420C-A144-338AF1AF0DF7}">
      <dgm:prSet/>
      <dgm:spPr/>
      <dgm:t>
        <a:bodyPr/>
        <a:lstStyle/>
        <a:p>
          <a:endParaRPr lang="ru-RU"/>
        </a:p>
      </dgm:t>
    </dgm:pt>
    <dgm:pt modelId="{7962FD77-E88F-4769-BD80-834A9FBC0E3C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«Путешествие за секретами здоровья»  (квест)</a:t>
          </a:r>
          <a:endParaRPr lang="ru-RU" dirty="0">
            <a:solidFill>
              <a:schemeClr val="tx1"/>
            </a:solidFill>
          </a:endParaRPr>
        </a:p>
      </dgm:t>
    </dgm:pt>
    <dgm:pt modelId="{868A1C43-8F82-4F48-AB74-0B8706318F4F}" type="parTrans" cxnId="{F4A7495C-6FFC-4601-A80C-633B5D48F433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D427D65A-1590-488B-8DCC-EEC9A66D75DF}" type="sibTrans" cxnId="{F4A7495C-6FFC-4601-A80C-633B5D48F433}">
      <dgm:prSet/>
      <dgm:spPr/>
      <dgm:t>
        <a:bodyPr/>
        <a:lstStyle/>
        <a:p>
          <a:endParaRPr lang="ru-RU"/>
        </a:p>
      </dgm:t>
    </dgm:pt>
    <dgm:pt modelId="{A1F7FA1E-13EE-4A00-B250-B325E3065B8F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«Соревнования в зимнем лесу» (с элементами спортивного ориентирования)</a:t>
          </a:r>
          <a:endParaRPr lang="ru-RU" dirty="0">
            <a:solidFill>
              <a:schemeClr val="tx1"/>
            </a:solidFill>
          </a:endParaRPr>
        </a:p>
      </dgm:t>
    </dgm:pt>
    <dgm:pt modelId="{4CA7C3D4-0CE7-45D6-A3A1-0B247C5F9E55}" type="parTrans" cxnId="{94F23C67-8F41-439D-822B-937C07DEC078}">
      <dgm:prSet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DBF0026A-E2BB-4BF5-8F4D-0FCA0009E1F6}" type="sibTrans" cxnId="{94F23C67-8F41-439D-822B-937C07DEC078}">
      <dgm:prSet/>
      <dgm:spPr/>
      <dgm:t>
        <a:bodyPr/>
        <a:lstStyle/>
        <a:p>
          <a:endParaRPr lang="ru-RU"/>
        </a:p>
      </dgm:t>
    </dgm:pt>
    <dgm:pt modelId="{EA628F49-3ECA-4C79-9D12-6E14B0551DFE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метод аналогий</a:t>
          </a:r>
          <a:br>
            <a:rPr lang="ru-RU" dirty="0" smtClean="0">
              <a:solidFill>
                <a:schemeClr val="tx1"/>
              </a:solidFill>
            </a:rPr>
          </a:br>
          <a:endParaRPr lang="ru-RU" dirty="0">
            <a:solidFill>
              <a:schemeClr val="tx1"/>
            </a:solidFill>
          </a:endParaRPr>
        </a:p>
      </dgm:t>
    </dgm:pt>
    <dgm:pt modelId="{989182F1-6049-42E8-83E6-95CD72AA9D99}" type="parTrans" cxnId="{64475B2A-CD16-4563-A494-4AA98C74DC0C}">
      <dgm:prSet/>
      <dgm:spPr/>
      <dgm:t>
        <a:bodyPr/>
        <a:lstStyle/>
        <a:p>
          <a:endParaRPr lang="ru-RU"/>
        </a:p>
      </dgm:t>
    </dgm:pt>
    <dgm:pt modelId="{CF2057C1-C2E3-4081-A388-EF846E084258}" type="sibTrans" cxnId="{64475B2A-CD16-4563-A494-4AA98C74DC0C}">
      <dgm:prSet/>
      <dgm:spPr/>
      <dgm:t>
        <a:bodyPr/>
        <a:lstStyle/>
        <a:p>
          <a:endParaRPr lang="ru-RU"/>
        </a:p>
      </dgm:t>
    </dgm:pt>
    <dgm:pt modelId="{791F49C9-D774-40E3-9E08-3E4491C54686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Мозговой штурм</a:t>
          </a:r>
          <a:endParaRPr lang="ru-RU" dirty="0">
            <a:solidFill>
              <a:schemeClr val="tx1"/>
            </a:solidFill>
          </a:endParaRPr>
        </a:p>
      </dgm:t>
    </dgm:pt>
    <dgm:pt modelId="{416F3056-DB7A-421E-8FF6-F833CDA3A77E}" type="parTrans" cxnId="{A8DEF82D-5118-4C31-96BA-512EB2EFCB96}">
      <dgm:prSet/>
      <dgm:spPr/>
      <dgm:t>
        <a:bodyPr/>
        <a:lstStyle/>
        <a:p>
          <a:endParaRPr lang="ru-RU"/>
        </a:p>
      </dgm:t>
    </dgm:pt>
    <dgm:pt modelId="{89CBDEBC-36D1-49FF-A135-B4B8A767AB58}" type="sibTrans" cxnId="{A8DEF82D-5118-4C31-96BA-512EB2EFCB96}">
      <dgm:prSet/>
      <dgm:spPr/>
      <dgm:t>
        <a:bodyPr/>
        <a:lstStyle/>
        <a:p>
          <a:endParaRPr lang="ru-RU"/>
        </a:p>
      </dgm:t>
    </dgm:pt>
    <dgm:pt modelId="{C58CF1FF-D102-4CD7-AFFA-F7424AB99A3D}" type="pres">
      <dgm:prSet presAssocID="{EEFCD01B-767F-46DD-98CF-BD67988F99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BD434F-72D5-46D8-94D6-AE34509C8336}" type="pres">
      <dgm:prSet presAssocID="{5C44ACEA-933D-40A5-9B64-D801270F988C}" presName="root1" presStyleCnt="0"/>
      <dgm:spPr/>
    </dgm:pt>
    <dgm:pt modelId="{B9A5CCC5-A8A6-413F-9788-37A29B723176}" type="pres">
      <dgm:prSet presAssocID="{5C44ACEA-933D-40A5-9B64-D801270F988C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0B4C7-4DA8-4DC5-A5F2-A095FFA3B47C}" type="pres">
      <dgm:prSet presAssocID="{5C44ACEA-933D-40A5-9B64-D801270F988C}" presName="level2hierChild" presStyleCnt="0"/>
      <dgm:spPr/>
    </dgm:pt>
    <dgm:pt modelId="{F01B1F32-9F3A-4E9B-A319-F5476737905A}" type="pres">
      <dgm:prSet presAssocID="{6F3AE85E-0A50-43AB-B2A8-003704488C2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B3C733C-BB62-4AB3-B72E-FEC6F9433F04}" type="pres">
      <dgm:prSet presAssocID="{6F3AE85E-0A50-43AB-B2A8-003704488C2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5E126B0-1C55-4B91-83EE-0F1F2720B02F}" type="pres">
      <dgm:prSet presAssocID="{F867298D-FA7A-4EA8-B948-3EDBEA67AC2F}" presName="root2" presStyleCnt="0"/>
      <dgm:spPr/>
    </dgm:pt>
    <dgm:pt modelId="{106EB4C8-AB20-445B-911A-9F5C694B1836}" type="pres">
      <dgm:prSet presAssocID="{F867298D-FA7A-4EA8-B948-3EDBEA67AC2F}" presName="LevelTwoTextNode" presStyleLbl="node2" presStyleIdx="0" presStyleCnt="4" custLinFactNeighborX="-1828" custLinFactNeighborY="-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D628D-B23F-4D6B-95D8-1C11FED24EA5}" type="pres">
      <dgm:prSet presAssocID="{F867298D-FA7A-4EA8-B948-3EDBEA67AC2F}" presName="level3hierChild" presStyleCnt="0"/>
      <dgm:spPr/>
    </dgm:pt>
    <dgm:pt modelId="{50E22A10-202E-4B8D-AA82-D2CE03B0DEDD}" type="pres">
      <dgm:prSet presAssocID="{56F1D51F-D54F-41AE-A479-BEB1F96D213F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2053CD95-ED13-413F-89F0-F4B47C977C39}" type="pres">
      <dgm:prSet presAssocID="{56F1D51F-D54F-41AE-A479-BEB1F96D213F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DDDDA9-7A90-4E2F-A1F1-B5CA914CA592}" type="pres">
      <dgm:prSet presAssocID="{5BF3E9E9-2C40-41F5-8C14-3A1462D66A86}" presName="root2" presStyleCnt="0"/>
      <dgm:spPr/>
    </dgm:pt>
    <dgm:pt modelId="{8300602E-8CA0-4643-AB31-C8672EFEFC10}" type="pres">
      <dgm:prSet presAssocID="{5BF3E9E9-2C40-41F5-8C14-3A1462D66A86}" presName="LevelTwoTextNode" presStyleLbl="node3" presStyleIdx="0" presStyleCnt="2" custLinFactNeighborX="-890" custLinFactNeighborY="-7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811A63-89C8-442B-9C8C-3EBFB57056E1}" type="pres">
      <dgm:prSet presAssocID="{5BF3E9E9-2C40-41F5-8C14-3A1462D66A86}" presName="level3hierChild" presStyleCnt="0"/>
      <dgm:spPr/>
    </dgm:pt>
    <dgm:pt modelId="{A652F343-BCC5-4044-9422-F8EC83C600E1}" type="pres">
      <dgm:prSet presAssocID="{4CA7C3D4-0CE7-45D6-A3A1-0B247C5F9E5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35C652F-0B0D-480F-B934-4E2E4C7CD8B9}" type="pres">
      <dgm:prSet presAssocID="{4CA7C3D4-0CE7-45D6-A3A1-0B247C5F9E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CD9DC7F2-C6CD-45F6-B8AF-94E45C590915}" type="pres">
      <dgm:prSet presAssocID="{A1F7FA1E-13EE-4A00-B250-B325E3065B8F}" presName="root2" presStyleCnt="0"/>
      <dgm:spPr/>
    </dgm:pt>
    <dgm:pt modelId="{E529B02C-E5A3-4391-ABF2-234CCD11F46A}" type="pres">
      <dgm:prSet presAssocID="{A1F7FA1E-13EE-4A00-B250-B325E3065B8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22A218-D6D6-4A16-9A55-6BCE12EEB711}" type="pres">
      <dgm:prSet presAssocID="{A1F7FA1E-13EE-4A00-B250-B325E3065B8F}" presName="level3hierChild" presStyleCnt="0"/>
      <dgm:spPr/>
    </dgm:pt>
    <dgm:pt modelId="{B292F02A-4CD3-4525-AAFE-E36B20AE758A}" type="pres">
      <dgm:prSet presAssocID="{A55DE5D0-D559-4E19-8962-57F91F33013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C97D443-1A28-44ED-BAD9-1D3E4DFEB6DA}" type="pres">
      <dgm:prSet presAssocID="{A55DE5D0-D559-4E19-8962-57F91F33013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080878F-48FC-4288-90AE-CB4CF652DB6D}" type="pres">
      <dgm:prSet presAssocID="{A153007F-D328-4ACD-A73F-B9C3C42B52F4}" presName="root2" presStyleCnt="0"/>
      <dgm:spPr/>
    </dgm:pt>
    <dgm:pt modelId="{89AB07AC-2F34-4D38-A830-B250E0462FA8}" type="pres">
      <dgm:prSet presAssocID="{A153007F-D328-4ACD-A73F-B9C3C42B52F4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B430CC-36C4-44CE-AD91-2076E00EB307}" type="pres">
      <dgm:prSet presAssocID="{A153007F-D328-4ACD-A73F-B9C3C42B52F4}" presName="level3hierChild" presStyleCnt="0"/>
      <dgm:spPr/>
    </dgm:pt>
    <dgm:pt modelId="{AF4B856E-E005-48A1-A6A2-FFDCAF4B7BD3}" type="pres">
      <dgm:prSet presAssocID="{BCA4CDB2-27DA-4495-A6ED-094138CA3C13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0802E3A-06BB-47AD-AD54-174476F515A1}" type="pres">
      <dgm:prSet presAssocID="{BCA4CDB2-27DA-4495-A6ED-094138CA3C13}" presName="connTx" presStyleLbl="parChTrans1D3" presStyleIdx="1" presStyleCnt="2"/>
      <dgm:spPr/>
      <dgm:t>
        <a:bodyPr/>
        <a:lstStyle/>
        <a:p>
          <a:endParaRPr lang="ru-RU"/>
        </a:p>
      </dgm:t>
    </dgm:pt>
    <dgm:pt modelId="{2C29F868-2140-42F9-9222-9CD59A4DF38B}" type="pres">
      <dgm:prSet presAssocID="{728D381F-1C6A-4183-B423-1CB57A2B256C}" presName="root2" presStyleCnt="0"/>
      <dgm:spPr/>
    </dgm:pt>
    <dgm:pt modelId="{B11B47FE-26F2-4ED9-8969-784382EBECCF}" type="pres">
      <dgm:prSet presAssocID="{728D381F-1C6A-4183-B423-1CB57A2B256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4084-C066-48D2-AAA6-F7E37F6E9A67}" type="pres">
      <dgm:prSet presAssocID="{728D381F-1C6A-4183-B423-1CB57A2B256C}" presName="level3hierChild" presStyleCnt="0"/>
      <dgm:spPr/>
    </dgm:pt>
    <dgm:pt modelId="{7003C5F9-134E-478D-883E-13EA9CBDDE28}" type="pres">
      <dgm:prSet presAssocID="{868A1C43-8F82-4F48-AB74-0B8706318F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35C32C2-7745-4977-B40D-6985A94061CD}" type="pres">
      <dgm:prSet presAssocID="{868A1C43-8F82-4F48-AB74-0B8706318F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82C4A731-3C3D-4E66-9711-DBA3A56EBCD8}" type="pres">
      <dgm:prSet presAssocID="{7962FD77-E88F-4769-BD80-834A9FBC0E3C}" presName="root2" presStyleCnt="0"/>
      <dgm:spPr/>
    </dgm:pt>
    <dgm:pt modelId="{E72C84C1-C8E1-4A77-BDA4-AC28E7DEE2AC}" type="pres">
      <dgm:prSet presAssocID="{7962FD77-E88F-4769-BD80-834A9FBC0E3C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9F6457-3BB0-4F7B-80E6-D7DFC6F140F4}" type="pres">
      <dgm:prSet presAssocID="{7962FD77-E88F-4769-BD80-834A9FBC0E3C}" presName="level3hierChild" presStyleCnt="0"/>
      <dgm:spPr/>
    </dgm:pt>
    <dgm:pt modelId="{AA12FAD8-2B74-47DD-A25C-B642F14AA039}" type="pres">
      <dgm:prSet presAssocID="{EA628F49-3ECA-4C79-9D12-6E14B0551DFE}" presName="root1" presStyleCnt="0"/>
      <dgm:spPr/>
    </dgm:pt>
    <dgm:pt modelId="{56ACE101-6363-474F-94CD-FCA248A2F242}" type="pres">
      <dgm:prSet presAssocID="{EA628F49-3ECA-4C79-9D12-6E14B0551DFE}" presName="LevelOneTextNode" presStyleLbl="node0" presStyleIdx="1" presStyleCnt="3" custLinFactX="100000" custLinFactNeighborX="179522" custLinFactNeighborY="579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F334D-3478-42BB-9D89-A6BD6ECA0AA3}" type="pres">
      <dgm:prSet presAssocID="{EA628F49-3ECA-4C79-9D12-6E14B0551DFE}" presName="level2hierChild" presStyleCnt="0"/>
      <dgm:spPr/>
    </dgm:pt>
    <dgm:pt modelId="{7DF71F9E-3921-4CF6-8223-AC8F9EB0309B}" type="pres">
      <dgm:prSet presAssocID="{791F49C9-D774-40E3-9E08-3E4491C54686}" presName="root1" presStyleCnt="0"/>
      <dgm:spPr/>
    </dgm:pt>
    <dgm:pt modelId="{BFE35D41-30D9-416B-8356-478C9C71B7A4}" type="pres">
      <dgm:prSet presAssocID="{791F49C9-D774-40E3-9E08-3E4491C54686}" presName="LevelOneTextNode" presStyleLbl="node0" presStyleIdx="2" presStyleCnt="3" custLinFactX="100000" custLinFactY="-100000" custLinFactNeighborX="179110" custLinFactNeighborY="-184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767E2-B520-4ED4-AD3E-5A88E24BA247}" type="pres">
      <dgm:prSet presAssocID="{791F49C9-D774-40E3-9E08-3E4491C54686}" presName="level2hierChild" presStyleCnt="0"/>
      <dgm:spPr/>
    </dgm:pt>
  </dgm:ptLst>
  <dgm:cxnLst>
    <dgm:cxn modelId="{65935F1C-6906-428B-9C93-7426EE7A40C1}" srcId="{F867298D-FA7A-4EA8-B948-3EDBEA67AC2F}" destId="{5BF3E9E9-2C40-41F5-8C14-3A1462D66A86}" srcOrd="0" destOrd="0" parTransId="{56F1D51F-D54F-41AE-A479-BEB1F96D213F}" sibTransId="{1197EE79-71BA-446C-912D-8A67001EADFC}"/>
    <dgm:cxn modelId="{DA9A9781-4AB7-4C7B-993C-39720AFCDBF2}" type="presOf" srcId="{EEFCD01B-767F-46DD-98CF-BD67988F993F}" destId="{C58CF1FF-D102-4CD7-AFFA-F7424AB99A3D}" srcOrd="0" destOrd="0" presId="urn:microsoft.com/office/officeart/2005/8/layout/hierarchy2"/>
    <dgm:cxn modelId="{6B06AA3C-5D31-4CB7-9EE8-5DF588C36C92}" type="presOf" srcId="{4CA7C3D4-0CE7-45D6-A3A1-0B247C5F9E55}" destId="{A652F343-BCC5-4044-9422-F8EC83C600E1}" srcOrd="0" destOrd="0" presId="urn:microsoft.com/office/officeart/2005/8/layout/hierarchy2"/>
    <dgm:cxn modelId="{B7B068B4-9C23-49CD-80F3-0CDBCADE354E}" type="presOf" srcId="{BCA4CDB2-27DA-4495-A6ED-094138CA3C13}" destId="{C0802E3A-06BB-47AD-AD54-174476F515A1}" srcOrd="1" destOrd="0" presId="urn:microsoft.com/office/officeart/2005/8/layout/hierarchy2"/>
    <dgm:cxn modelId="{1BF6FE86-F7DB-4804-A591-080718BD05A4}" type="presOf" srcId="{6F3AE85E-0A50-43AB-B2A8-003704488C20}" destId="{F01B1F32-9F3A-4E9B-A319-F5476737905A}" srcOrd="0" destOrd="0" presId="urn:microsoft.com/office/officeart/2005/8/layout/hierarchy2"/>
    <dgm:cxn modelId="{64475B2A-CD16-4563-A494-4AA98C74DC0C}" srcId="{EEFCD01B-767F-46DD-98CF-BD67988F993F}" destId="{EA628F49-3ECA-4C79-9D12-6E14B0551DFE}" srcOrd="1" destOrd="0" parTransId="{989182F1-6049-42E8-83E6-95CD72AA9D99}" sibTransId="{CF2057C1-C2E3-4081-A388-EF846E084258}"/>
    <dgm:cxn modelId="{C64058CE-8941-4B4F-B011-39C2C386ACB2}" type="presOf" srcId="{5C44ACEA-933D-40A5-9B64-D801270F988C}" destId="{B9A5CCC5-A8A6-413F-9788-37A29B723176}" srcOrd="0" destOrd="0" presId="urn:microsoft.com/office/officeart/2005/8/layout/hierarchy2"/>
    <dgm:cxn modelId="{5FA07E7A-49E9-4D80-8FDF-8CD9E01726D7}" type="presOf" srcId="{F867298D-FA7A-4EA8-B948-3EDBEA67AC2F}" destId="{106EB4C8-AB20-445B-911A-9F5C694B1836}" srcOrd="0" destOrd="0" presId="urn:microsoft.com/office/officeart/2005/8/layout/hierarchy2"/>
    <dgm:cxn modelId="{F0522DAE-368D-4952-9D72-0A20328F54F2}" type="presOf" srcId="{A153007F-D328-4ACD-A73F-B9C3C42B52F4}" destId="{89AB07AC-2F34-4D38-A830-B250E0462FA8}" srcOrd="0" destOrd="0" presId="urn:microsoft.com/office/officeart/2005/8/layout/hierarchy2"/>
    <dgm:cxn modelId="{C8040738-376D-4E54-A58D-6D8C1C98A0EC}" type="presOf" srcId="{A1F7FA1E-13EE-4A00-B250-B325E3065B8F}" destId="{E529B02C-E5A3-4391-ABF2-234CCD11F46A}" srcOrd="0" destOrd="0" presId="urn:microsoft.com/office/officeart/2005/8/layout/hierarchy2"/>
    <dgm:cxn modelId="{5FFD0C55-13BC-445E-9108-11904F86D60C}" type="presOf" srcId="{791F49C9-D774-40E3-9E08-3E4491C54686}" destId="{BFE35D41-30D9-416B-8356-478C9C71B7A4}" srcOrd="0" destOrd="0" presId="urn:microsoft.com/office/officeart/2005/8/layout/hierarchy2"/>
    <dgm:cxn modelId="{F568AACF-C225-492B-8A06-6EC8A6D0E9D2}" type="presOf" srcId="{868A1C43-8F82-4F48-AB74-0B8706318F4F}" destId="{7003C5F9-134E-478D-883E-13EA9CBDDE28}" srcOrd="0" destOrd="0" presId="urn:microsoft.com/office/officeart/2005/8/layout/hierarchy2"/>
    <dgm:cxn modelId="{94F23C67-8F41-439D-822B-937C07DEC078}" srcId="{5C44ACEA-933D-40A5-9B64-D801270F988C}" destId="{A1F7FA1E-13EE-4A00-B250-B325E3065B8F}" srcOrd="1" destOrd="0" parTransId="{4CA7C3D4-0CE7-45D6-A3A1-0B247C5F9E55}" sibTransId="{DBF0026A-E2BB-4BF5-8F4D-0FCA0009E1F6}"/>
    <dgm:cxn modelId="{F8A0EEE7-5E1D-41A8-8454-C82EF46DA02A}" type="presOf" srcId="{6F3AE85E-0A50-43AB-B2A8-003704488C20}" destId="{BB3C733C-BB62-4AB3-B72E-FEC6F9433F04}" srcOrd="1" destOrd="0" presId="urn:microsoft.com/office/officeart/2005/8/layout/hierarchy2"/>
    <dgm:cxn modelId="{78945411-B57F-470F-9D05-6F344FA9C4B0}" type="presOf" srcId="{868A1C43-8F82-4F48-AB74-0B8706318F4F}" destId="{635C32C2-7745-4977-B40D-6985A94061CD}" srcOrd="1" destOrd="0" presId="urn:microsoft.com/office/officeart/2005/8/layout/hierarchy2"/>
    <dgm:cxn modelId="{48D41C3D-CC49-48C5-8767-BED83884C8C1}" type="presOf" srcId="{728D381F-1C6A-4183-B423-1CB57A2B256C}" destId="{B11B47FE-26F2-4ED9-8969-784382EBECCF}" srcOrd="0" destOrd="0" presId="urn:microsoft.com/office/officeart/2005/8/layout/hierarchy2"/>
    <dgm:cxn modelId="{DE200CDC-F99A-4DB8-9558-8C21CD74E141}" type="presOf" srcId="{56F1D51F-D54F-41AE-A479-BEB1F96D213F}" destId="{2053CD95-ED13-413F-89F0-F4B47C977C39}" srcOrd="1" destOrd="0" presId="urn:microsoft.com/office/officeart/2005/8/layout/hierarchy2"/>
    <dgm:cxn modelId="{F4A7495C-6FFC-4601-A80C-633B5D48F433}" srcId="{5C44ACEA-933D-40A5-9B64-D801270F988C}" destId="{7962FD77-E88F-4769-BD80-834A9FBC0E3C}" srcOrd="3" destOrd="0" parTransId="{868A1C43-8F82-4F48-AB74-0B8706318F4F}" sibTransId="{D427D65A-1590-488B-8DCC-EEC9A66D75DF}"/>
    <dgm:cxn modelId="{7977D868-7E6B-4FB0-98FC-36A0C2E28ACB}" type="presOf" srcId="{7962FD77-E88F-4769-BD80-834A9FBC0E3C}" destId="{E72C84C1-C8E1-4A77-BDA4-AC28E7DEE2AC}" srcOrd="0" destOrd="0" presId="urn:microsoft.com/office/officeart/2005/8/layout/hierarchy2"/>
    <dgm:cxn modelId="{FD5616AB-9839-4E48-98A6-8819697641D6}" type="presOf" srcId="{A55DE5D0-D559-4E19-8962-57F91F330132}" destId="{B292F02A-4CD3-4525-AAFE-E36B20AE758A}" srcOrd="0" destOrd="0" presId="urn:microsoft.com/office/officeart/2005/8/layout/hierarchy2"/>
    <dgm:cxn modelId="{2B7F525E-AD83-4888-806D-BC93BEDDD228}" srcId="{EEFCD01B-767F-46DD-98CF-BD67988F993F}" destId="{5C44ACEA-933D-40A5-9B64-D801270F988C}" srcOrd="0" destOrd="0" parTransId="{45353C59-B6BB-4C5F-B11F-77F4D38FCEF9}" sibTransId="{7ED2CF26-2E98-4B08-85C3-3354A610C090}"/>
    <dgm:cxn modelId="{A57673EF-51E9-4A34-AC2C-5BA95774FBF8}" type="presOf" srcId="{EA628F49-3ECA-4C79-9D12-6E14B0551DFE}" destId="{56ACE101-6363-474F-94CD-FCA248A2F242}" srcOrd="0" destOrd="0" presId="urn:microsoft.com/office/officeart/2005/8/layout/hierarchy2"/>
    <dgm:cxn modelId="{F1D55FAE-A2A1-4E0C-BE9E-E6A11C9B90DE}" type="presOf" srcId="{4CA7C3D4-0CE7-45D6-A3A1-0B247C5F9E55}" destId="{335C652F-0B0D-480F-B934-4E2E4C7CD8B9}" srcOrd="1" destOrd="0" presId="urn:microsoft.com/office/officeart/2005/8/layout/hierarchy2"/>
    <dgm:cxn modelId="{2957BD00-A142-4041-B3D6-266B565FA252}" type="presOf" srcId="{56F1D51F-D54F-41AE-A479-BEB1F96D213F}" destId="{50E22A10-202E-4B8D-AA82-D2CE03B0DEDD}" srcOrd="0" destOrd="0" presId="urn:microsoft.com/office/officeart/2005/8/layout/hierarchy2"/>
    <dgm:cxn modelId="{D63087E8-AFCB-43AD-A5C9-8B109A82E0B3}" srcId="{5C44ACEA-933D-40A5-9B64-D801270F988C}" destId="{F867298D-FA7A-4EA8-B948-3EDBEA67AC2F}" srcOrd="0" destOrd="0" parTransId="{6F3AE85E-0A50-43AB-B2A8-003704488C20}" sibTransId="{CE78E0C7-4C54-4177-8839-9F89F9031FA0}"/>
    <dgm:cxn modelId="{3697646C-EC30-4941-ADEE-2308DB658C49}" srcId="{5C44ACEA-933D-40A5-9B64-D801270F988C}" destId="{A153007F-D328-4ACD-A73F-B9C3C42B52F4}" srcOrd="2" destOrd="0" parTransId="{A55DE5D0-D559-4E19-8962-57F91F330132}" sibTransId="{CD6586A8-E60F-4479-BD1B-18AE3113511E}"/>
    <dgm:cxn modelId="{719C0B6F-E27B-4E23-8F65-EDFDE585FF01}" type="presOf" srcId="{5BF3E9E9-2C40-41F5-8C14-3A1462D66A86}" destId="{8300602E-8CA0-4643-AB31-C8672EFEFC10}" srcOrd="0" destOrd="0" presId="urn:microsoft.com/office/officeart/2005/8/layout/hierarchy2"/>
    <dgm:cxn modelId="{55A390C3-DD9C-470C-8098-29E20162B02F}" type="presOf" srcId="{A55DE5D0-D559-4E19-8962-57F91F330132}" destId="{0C97D443-1A28-44ED-BAD9-1D3E4DFEB6DA}" srcOrd="1" destOrd="0" presId="urn:microsoft.com/office/officeart/2005/8/layout/hierarchy2"/>
    <dgm:cxn modelId="{A8DEF82D-5118-4C31-96BA-512EB2EFCB96}" srcId="{EEFCD01B-767F-46DD-98CF-BD67988F993F}" destId="{791F49C9-D774-40E3-9E08-3E4491C54686}" srcOrd="2" destOrd="0" parTransId="{416F3056-DB7A-421E-8FF6-F833CDA3A77E}" sibTransId="{89CBDEBC-36D1-49FF-A135-B4B8A767AB58}"/>
    <dgm:cxn modelId="{2CF6AB26-E3CE-420C-A144-338AF1AF0DF7}" srcId="{A153007F-D328-4ACD-A73F-B9C3C42B52F4}" destId="{728D381F-1C6A-4183-B423-1CB57A2B256C}" srcOrd="0" destOrd="0" parTransId="{BCA4CDB2-27DA-4495-A6ED-094138CA3C13}" sibTransId="{1B7D1305-8037-4A62-89AA-965A3A8FA555}"/>
    <dgm:cxn modelId="{4A300E6B-5BC9-4A68-8A82-AB002F9D6279}" type="presOf" srcId="{BCA4CDB2-27DA-4495-A6ED-094138CA3C13}" destId="{AF4B856E-E005-48A1-A6A2-FFDCAF4B7BD3}" srcOrd="0" destOrd="0" presId="urn:microsoft.com/office/officeart/2005/8/layout/hierarchy2"/>
    <dgm:cxn modelId="{78415F71-3001-467E-B4F5-8981CFBA55CB}" type="presParOf" srcId="{C58CF1FF-D102-4CD7-AFFA-F7424AB99A3D}" destId="{88BD434F-72D5-46D8-94D6-AE34509C8336}" srcOrd="0" destOrd="0" presId="urn:microsoft.com/office/officeart/2005/8/layout/hierarchy2"/>
    <dgm:cxn modelId="{13C36103-8CF3-46EB-848A-BCEF5592E607}" type="presParOf" srcId="{88BD434F-72D5-46D8-94D6-AE34509C8336}" destId="{B9A5CCC5-A8A6-413F-9788-37A29B723176}" srcOrd="0" destOrd="0" presId="urn:microsoft.com/office/officeart/2005/8/layout/hierarchy2"/>
    <dgm:cxn modelId="{26AC05F8-CAF8-4E73-A523-B10F5895ED78}" type="presParOf" srcId="{88BD434F-72D5-46D8-94D6-AE34509C8336}" destId="{F5F0B4C7-4DA8-4DC5-A5F2-A095FFA3B47C}" srcOrd="1" destOrd="0" presId="urn:microsoft.com/office/officeart/2005/8/layout/hierarchy2"/>
    <dgm:cxn modelId="{858A4406-0EE9-49DD-9011-33B5F42D12DF}" type="presParOf" srcId="{F5F0B4C7-4DA8-4DC5-A5F2-A095FFA3B47C}" destId="{F01B1F32-9F3A-4E9B-A319-F5476737905A}" srcOrd="0" destOrd="0" presId="urn:microsoft.com/office/officeart/2005/8/layout/hierarchy2"/>
    <dgm:cxn modelId="{0ABC7AE2-6CE9-4B4A-B18C-062F98EED825}" type="presParOf" srcId="{F01B1F32-9F3A-4E9B-A319-F5476737905A}" destId="{BB3C733C-BB62-4AB3-B72E-FEC6F9433F04}" srcOrd="0" destOrd="0" presId="urn:microsoft.com/office/officeart/2005/8/layout/hierarchy2"/>
    <dgm:cxn modelId="{F2E5870E-D6AA-4661-AE78-030504C2DF93}" type="presParOf" srcId="{F5F0B4C7-4DA8-4DC5-A5F2-A095FFA3B47C}" destId="{45E126B0-1C55-4B91-83EE-0F1F2720B02F}" srcOrd="1" destOrd="0" presId="urn:microsoft.com/office/officeart/2005/8/layout/hierarchy2"/>
    <dgm:cxn modelId="{BB00639F-B016-4D16-9442-C78E7C33500B}" type="presParOf" srcId="{45E126B0-1C55-4B91-83EE-0F1F2720B02F}" destId="{106EB4C8-AB20-445B-911A-9F5C694B1836}" srcOrd="0" destOrd="0" presId="urn:microsoft.com/office/officeart/2005/8/layout/hierarchy2"/>
    <dgm:cxn modelId="{51B0528F-4C73-48FC-A9C0-D56DF0E8A62A}" type="presParOf" srcId="{45E126B0-1C55-4B91-83EE-0F1F2720B02F}" destId="{4FAD628D-B23F-4D6B-95D8-1C11FED24EA5}" srcOrd="1" destOrd="0" presId="urn:microsoft.com/office/officeart/2005/8/layout/hierarchy2"/>
    <dgm:cxn modelId="{9224352A-D3DC-4022-81B4-26B7D53A12FC}" type="presParOf" srcId="{4FAD628D-B23F-4D6B-95D8-1C11FED24EA5}" destId="{50E22A10-202E-4B8D-AA82-D2CE03B0DEDD}" srcOrd="0" destOrd="0" presId="urn:microsoft.com/office/officeart/2005/8/layout/hierarchy2"/>
    <dgm:cxn modelId="{E91848FE-2A2A-461C-A0C0-793D4764569B}" type="presParOf" srcId="{50E22A10-202E-4B8D-AA82-D2CE03B0DEDD}" destId="{2053CD95-ED13-413F-89F0-F4B47C977C39}" srcOrd="0" destOrd="0" presId="urn:microsoft.com/office/officeart/2005/8/layout/hierarchy2"/>
    <dgm:cxn modelId="{8202B608-A747-424C-AF98-F760E43631BB}" type="presParOf" srcId="{4FAD628D-B23F-4D6B-95D8-1C11FED24EA5}" destId="{CFDDDDA9-7A90-4E2F-A1F1-B5CA914CA592}" srcOrd="1" destOrd="0" presId="urn:microsoft.com/office/officeart/2005/8/layout/hierarchy2"/>
    <dgm:cxn modelId="{CD64170F-ABCE-4B76-86E0-1D5893F435B3}" type="presParOf" srcId="{CFDDDDA9-7A90-4E2F-A1F1-B5CA914CA592}" destId="{8300602E-8CA0-4643-AB31-C8672EFEFC10}" srcOrd="0" destOrd="0" presId="urn:microsoft.com/office/officeart/2005/8/layout/hierarchy2"/>
    <dgm:cxn modelId="{3352167F-E849-46F7-8813-E4143BC99ABF}" type="presParOf" srcId="{CFDDDDA9-7A90-4E2F-A1F1-B5CA914CA592}" destId="{D2811A63-89C8-442B-9C8C-3EBFB57056E1}" srcOrd="1" destOrd="0" presId="urn:microsoft.com/office/officeart/2005/8/layout/hierarchy2"/>
    <dgm:cxn modelId="{02727858-F886-4B25-989F-75969E55B70E}" type="presParOf" srcId="{F5F0B4C7-4DA8-4DC5-A5F2-A095FFA3B47C}" destId="{A652F343-BCC5-4044-9422-F8EC83C600E1}" srcOrd="2" destOrd="0" presId="urn:microsoft.com/office/officeart/2005/8/layout/hierarchy2"/>
    <dgm:cxn modelId="{8678F8F5-894C-4621-9D02-2CA085ED54D7}" type="presParOf" srcId="{A652F343-BCC5-4044-9422-F8EC83C600E1}" destId="{335C652F-0B0D-480F-B934-4E2E4C7CD8B9}" srcOrd="0" destOrd="0" presId="urn:microsoft.com/office/officeart/2005/8/layout/hierarchy2"/>
    <dgm:cxn modelId="{965DF4EF-9DEF-4526-AB50-0A7C3E7B38C4}" type="presParOf" srcId="{F5F0B4C7-4DA8-4DC5-A5F2-A095FFA3B47C}" destId="{CD9DC7F2-C6CD-45F6-B8AF-94E45C590915}" srcOrd="3" destOrd="0" presId="urn:microsoft.com/office/officeart/2005/8/layout/hierarchy2"/>
    <dgm:cxn modelId="{5D28B991-5724-4184-8B26-C72A74C8DBD9}" type="presParOf" srcId="{CD9DC7F2-C6CD-45F6-B8AF-94E45C590915}" destId="{E529B02C-E5A3-4391-ABF2-234CCD11F46A}" srcOrd="0" destOrd="0" presId="urn:microsoft.com/office/officeart/2005/8/layout/hierarchy2"/>
    <dgm:cxn modelId="{8A101966-F032-4A7C-9A7F-E5BF44DBDA7A}" type="presParOf" srcId="{CD9DC7F2-C6CD-45F6-B8AF-94E45C590915}" destId="{AC22A218-D6D6-4A16-9A55-6BCE12EEB711}" srcOrd="1" destOrd="0" presId="urn:microsoft.com/office/officeart/2005/8/layout/hierarchy2"/>
    <dgm:cxn modelId="{6B8B3784-B77A-4C44-9AF4-ACF16A6CB7F6}" type="presParOf" srcId="{F5F0B4C7-4DA8-4DC5-A5F2-A095FFA3B47C}" destId="{B292F02A-4CD3-4525-AAFE-E36B20AE758A}" srcOrd="4" destOrd="0" presId="urn:microsoft.com/office/officeart/2005/8/layout/hierarchy2"/>
    <dgm:cxn modelId="{3028A46A-0E3A-4A00-9EDF-4F942F5DD6D8}" type="presParOf" srcId="{B292F02A-4CD3-4525-AAFE-E36B20AE758A}" destId="{0C97D443-1A28-44ED-BAD9-1D3E4DFEB6DA}" srcOrd="0" destOrd="0" presId="urn:microsoft.com/office/officeart/2005/8/layout/hierarchy2"/>
    <dgm:cxn modelId="{0436096A-3FBF-4473-BB2E-D9DB8C65C446}" type="presParOf" srcId="{F5F0B4C7-4DA8-4DC5-A5F2-A095FFA3B47C}" destId="{8080878F-48FC-4288-90AE-CB4CF652DB6D}" srcOrd="5" destOrd="0" presId="urn:microsoft.com/office/officeart/2005/8/layout/hierarchy2"/>
    <dgm:cxn modelId="{4CF407EA-3E23-4011-B86D-1985CEC3572A}" type="presParOf" srcId="{8080878F-48FC-4288-90AE-CB4CF652DB6D}" destId="{89AB07AC-2F34-4D38-A830-B250E0462FA8}" srcOrd="0" destOrd="0" presId="urn:microsoft.com/office/officeart/2005/8/layout/hierarchy2"/>
    <dgm:cxn modelId="{2EC5539D-8196-4D37-B082-D42489556405}" type="presParOf" srcId="{8080878F-48FC-4288-90AE-CB4CF652DB6D}" destId="{ECB430CC-36C4-44CE-AD91-2076E00EB307}" srcOrd="1" destOrd="0" presId="urn:microsoft.com/office/officeart/2005/8/layout/hierarchy2"/>
    <dgm:cxn modelId="{64BD72C8-0773-4D82-8969-81CF37829FCF}" type="presParOf" srcId="{ECB430CC-36C4-44CE-AD91-2076E00EB307}" destId="{AF4B856E-E005-48A1-A6A2-FFDCAF4B7BD3}" srcOrd="0" destOrd="0" presId="urn:microsoft.com/office/officeart/2005/8/layout/hierarchy2"/>
    <dgm:cxn modelId="{076A231E-FDF1-4CCD-A61C-D98E2C9AB33D}" type="presParOf" srcId="{AF4B856E-E005-48A1-A6A2-FFDCAF4B7BD3}" destId="{C0802E3A-06BB-47AD-AD54-174476F515A1}" srcOrd="0" destOrd="0" presId="urn:microsoft.com/office/officeart/2005/8/layout/hierarchy2"/>
    <dgm:cxn modelId="{64260FE4-E4EB-4F92-B7A3-7EFA1F3405F4}" type="presParOf" srcId="{ECB430CC-36C4-44CE-AD91-2076E00EB307}" destId="{2C29F868-2140-42F9-9222-9CD59A4DF38B}" srcOrd="1" destOrd="0" presId="urn:microsoft.com/office/officeart/2005/8/layout/hierarchy2"/>
    <dgm:cxn modelId="{5E88CAAC-563F-4808-ACBC-7ED5A0E1678D}" type="presParOf" srcId="{2C29F868-2140-42F9-9222-9CD59A4DF38B}" destId="{B11B47FE-26F2-4ED9-8969-784382EBECCF}" srcOrd="0" destOrd="0" presId="urn:microsoft.com/office/officeart/2005/8/layout/hierarchy2"/>
    <dgm:cxn modelId="{D262B855-24F0-4F89-934E-1A04FB5EEA86}" type="presParOf" srcId="{2C29F868-2140-42F9-9222-9CD59A4DF38B}" destId="{F9CB4084-C066-48D2-AAA6-F7E37F6E9A67}" srcOrd="1" destOrd="0" presId="urn:microsoft.com/office/officeart/2005/8/layout/hierarchy2"/>
    <dgm:cxn modelId="{D5A0D803-A0D4-4339-8659-3ED6C4940DBD}" type="presParOf" srcId="{F5F0B4C7-4DA8-4DC5-A5F2-A095FFA3B47C}" destId="{7003C5F9-134E-478D-883E-13EA9CBDDE28}" srcOrd="6" destOrd="0" presId="urn:microsoft.com/office/officeart/2005/8/layout/hierarchy2"/>
    <dgm:cxn modelId="{C9808395-558E-45F1-8DC8-D4DA5D6F6886}" type="presParOf" srcId="{7003C5F9-134E-478D-883E-13EA9CBDDE28}" destId="{635C32C2-7745-4977-B40D-6985A94061CD}" srcOrd="0" destOrd="0" presId="urn:microsoft.com/office/officeart/2005/8/layout/hierarchy2"/>
    <dgm:cxn modelId="{B14FDB45-5041-4365-AB38-538878CED33D}" type="presParOf" srcId="{F5F0B4C7-4DA8-4DC5-A5F2-A095FFA3B47C}" destId="{82C4A731-3C3D-4E66-9711-DBA3A56EBCD8}" srcOrd="7" destOrd="0" presId="urn:microsoft.com/office/officeart/2005/8/layout/hierarchy2"/>
    <dgm:cxn modelId="{980FB60F-CBCD-428C-914D-E226B4806EF1}" type="presParOf" srcId="{82C4A731-3C3D-4E66-9711-DBA3A56EBCD8}" destId="{E72C84C1-C8E1-4A77-BDA4-AC28E7DEE2AC}" srcOrd="0" destOrd="0" presId="urn:microsoft.com/office/officeart/2005/8/layout/hierarchy2"/>
    <dgm:cxn modelId="{B8091FAE-6C29-4E06-8F2F-50C6840A514C}" type="presParOf" srcId="{82C4A731-3C3D-4E66-9711-DBA3A56EBCD8}" destId="{199F6457-3BB0-4F7B-80E6-D7DFC6F140F4}" srcOrd="1" destOrd="0" presId="urn:microsoft.com/office/officeart/2005/8/layout/hierarchy2"/>
    <dgm:cxn modelId="{6E849040-7962-4074-A6CE-B12A84A190B8}" type="presParOf" srcId="{C58CF1FF-D102-4CD7-AFFA-F7424AB99A3D}" destId="{AA12FAD8-2B74-47DD-A25C-B642F14AA039}" srcOrd="1" destOrd="0" presId="urn:microsoft.com/office/officeart/2005/8/layout/hierarchy2"/>
    <dgm:cxn modelId="{26277610-39A6-4AE1-8893-FA4ECFBB5E59}" type="presParOf" srcId="{AA12FAD8-2B74-47DD-A25C-B642F14AA039}" destId="{56ACE101-6363-474F-94CD-FCA248A2F242}" srcOrd="0" destOrd="0" presId="urn:microsoft.com/office/officeart/2005/8/layout/hierarchy2"/>
    <dgm:cxn modelId="{A8F4DF15-9E0C-4962-9BF3-CDA8A1DDBD19}" type="presParOf" srcId="{AA12FAD8-2B74-47DD-A25C-B642F14AA039}" destId="{724F334D-3478-42BB-9D89-A6BD6ECA0AA3}" srcOrd="1" destOrd="0" presId="urn:microsoft.com/office/officeart/2005/8/layout/hierarchy2"/>
    <dgm:cxn modelId="{E482D0B2-01A6-4537-A980-8C56CBA8F5FE}" type="presParOf" srcId="{C58CF1FF-D102-4CD7-AFFA-F7424AB99A3D}" destId="{7DF71F9E-3921-4CF6-8223-AC8F9EB0309B}" srcOrd="2" destOrd="0" presId="urn:microsoft.com/office/officeart/2005/8/layout/hierarchy2"/>
    <dgm:cxn modelId="{3B7FB483-084F-42CB-A6AE-6B92F296CDAD}" type="presParOf" srcId="{7DF71F9E-3921-4CF6-8223-AC8F9EB0309B}" destId="{BFE35D41-30D9-416B-8356-478C9C71B7A4}" srcOrd="0" destOrd="0" presId="urn:microsoft.com/office/officeart/2005/8/layout/hierarchy2"/>
    <dgm:cxn modelId="{7C7E93B9-DFB1-40F8-AFA7-ECD8B9239944}" type="presParOf" srcId="{7DF71F9E-3921-4CF6-8223-AC8F9EB0309B}" destId="{B95767E2-B520-4ED4-AD3E-5A88E24BA2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D048C4-7AD5-449B-BAF9-E0B4A6630041}">
      <dsp:nvSpPr>
        <dsp:cNvPr id="0" name=""/>
        <dsp:cNvSpPr/>
      </dsp:nvSpPr>
      <dsp:spPr>
        <a:xfrm>
          <a:off x="3578" y="1942962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Социально-коммуникативное развитие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3578" y="1942962"/>
        <a:ext cx="2141256" cy="1070628"/>
      </dsp:txXfrm>
    </dsp:sp>
    <dsp:sp modelId="{FEF861AC-534A-43E1-AF57-548C72243EBF}">
      <dsp:nvSpPr>
        <dsp:cNvPr id="0" name=""/>
        <dsp:cNvSpPr/>
      </dsp:nvSpPr>
      <dsp:spPr>
        <a:xfrm rot="17692822">
          <a:off x="1555197" y="1537567"/>
          <a:ext cx="2035777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2035777" y="172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692822">
        <a:off x="2522192" y="1503965"/>
        <a:ext cx="101788" cy="101788"/>
      </dsp:txXfrm>
    </dsp:sp>
    <dsp:sp modelId="{D6F66964-75D0-4C15-B3DD-79FE1A9F7369}">
      <dsp:nvSpPr>
        <dsp:cNvPr id="0" name=""/>
        <dsp:cNvSpPr/>
      </dsp:nvSpPr>
      <dsp:spPr>
        <a:xfrm>
          <a:off x="3001337" y="96128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«Историческими тропами нашего города» (геокешинг)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3001337" y="96128"/>
        <a:ext cx="2141256" cy="1070628"/>
      </dsp:txXfrm>
    </dsp:sp>
    <dsp:sp modelId="{7B7F297B-EE40-49AD-A794-FEC5AF2C71C3}">
      <dsp:nvSpPr>
        <dsp:cNvPr id="0" name=""/>
        <dsp:cNvSpPr/>
      </dsp:nvSpPr>
      <dsp:spPr>
        <a:xfrm rot="21501130">
          <a:off x="5142416" y="601805"/>
          <a:ext cx="858549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858549" y="17292"/>
              </a:lnTo>
            </a:path>
          </a:pathLst>
        </a:cu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01130">
        <a:off x="5550227" y="597634"/>
        <a:ext cx="42927" cy="42927"/>
      </dsp:txXfrm>
    </dsp:sp>
    <dsp:sp modelId="{EF237C73-4F17-4A7D-A9F5-BA20E1A74C53}">
      <dsp:nvSpPr>
        <dsp:cNvPr id="0" name=""/>
        <dsp:cNvSpPr/>
      </dsp:nvSpPr>
      <dsp:spPr>
        <a:xfrm>
          <a:off x="6000788" y="71439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Приемы фантазирования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000788" y="71439"/>
        <a:ext cx="2141256" cy="1070628"/>
      </dsp:txXfrm>
    </dsp:sp>
    <dsp:sp modelId="{81F4AC00-E858-4A38-B251-31C2DD8513BD}">
      <dsp:nvSpPr>
        <dsp:cNvPr id="0" name=""/>
        <dsp:cNvSpPr/>
      </dsp:nvSpPr>
      <dsp:spPr>
        <a:xfrm rot="19432479">
          <a:off x="2043006" y="2148751"/>
          <a:ext cx="1059216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1059216" y="172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32479">
        <a:off x="2546135" y="2139563"/>
        <a:ext cx="52960" cy="52960"/>
      </dsp:txXfrm>
    </dsp:sp>
    <dsp:sp modelId="{16315DE3-629D-48BA-B261-B982257B8BEC}">
      <dsp:nvSpPr>
        <dsp:cNvPr id="0" name=""/>
        <dsp:cNvSpPr/>
      </dsp:nvSpPr>
      <dsp:spPr>
        <a:xfrm>
          <a:off x="3000395" y="1318496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«За пером жар-птицы» </a:t>
          </a:r>
          <a:r>
            <a:rPr lang="ru-RU" sz="1800" kern="1200" dirty="0" smtClean="0">
              <a:solidFill>
                <a:schemeClr val="bg1"/>
              </a:solidFill>
            </a:rPr>
            <a:t>(геокешинг)</a:t>
          </a:r>
          <a:endParaRPr lang="ru-RU" sz="1800" kern="1200" dirty="0"/>
        </a:p>
      </dsp:txBody>
      <dsp:txXfrm>
        <a:off x="3000395" y="1318496"/>
        <a:ext cx="2141256" cy="1070628"/>
      </dsp:txXfrm>
    </dsp:sp>
    <dsp:sp modelId="{E91634E5-B1CD-4705-B72D-B092BB221DCF}">
      <dsp:nvSpPr>
        <dsp:cNvPr id="0" name=""/>
        <dsp:cNvSpPr/>
      </dsp:nvSpPr>
      <dsp:spPr>
        <a:xfrm rot="35497">
          <a:off x="5141629" y="1840945"/>
          <a:ext cx="857490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857490" y="17292"/>
              </a:lnTo>
            </a:path>
          </a:pathLst>
        </a:cu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5497">
        <a:off x="5548937" y="1836800"/>
        <a:ext cx="42874" cy="42874"/>
      </dsp:txXfrm>
    </dsp:sp>
    <dsp:sp modelId="{8EA6C5F8-8E9C-4B86-B03C-80ECEE529BAA}">
      <dsp:nvSpPr>
        <dsp:cNvPr id="0" name=""/>
        <dsp:cNvSpPr/>
      </dsp:nvSpPr>
      <dsp:spPr>
        <a:xfrm>
          <a:off x="5999096" y="1327351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Метод мозгового штурма</a:t>
          </a:r>
          <a:endParaRPr lang="ru-RU" sz="1800" kern="1200" dirty="0"/>
        </a:p>
      </dsp:txBody>
      <dsp:txXfrm>
        <a:off x="5999096" y="1327351"/>
        <a:ext cx="2141256" cy="1070628"/>
      </dsp:txXfrm>
    </dsp:sp>
    <dsp:sp modelId="{B7DB7EA0-73FD-4EEB-90F6-C8053D357F21}">
      <dsp:nvSpPr>
        <dsp:cNvPr id="0" name=""/>
        <dsp:cNvSpPr/>
      </dsp:nvSpPr>
      <dsp:spPr>
        <a:xfrm rot="2142401">
          <a:off x="2045693" y="2768789"/>
          <a:ext cx="1054786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1054786" y="172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546716" y="2759712"/>
        <a:ext cx="52739" cy="52739"/>
      </dsp:txXfrm>
    </dsp:sp>
    <dsp:sp modelId="{BC1660B5-A0F2-4702-B491-9C6043DF3E0D}">
      <dsp:nvSpPr>
        <dsp:cNvPr id="0" name=""/>
        <dsp:cNvSpPr/>
      </dsp:nvSpPr>
      <dsp:spPr>
        <a:xfrm>
          <a:off x="3001337" y="2558573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«Люблю тебя мой край родной»</a:t>
          </a:r>
          <a:r>
            <a:rPr lang="ru-RU" sz="1800" kern="1200" dirty="0" smtClean="0">
              <a:solidFill>
                <a:schemeClr val="bg1"/>
              </a:solidFill>
            </a:rPr>
            <a:t>(геокешинг)</a:t>
          </a:r>
          <a:endParaRPr lang="ru-RU" sz="1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1337" y="2558573"/>
        <a:ext cx="2141256" cy="1070628"/>
      </dsp:txXfrm>
    </dsp:sp>
    <dsp:sp modelId="{9C81A7C2-6629-4EF4-A1A7-1BC074674A67}">
      <dsp:nvSpPr>
        <dsp:cNvPr id="0" name=""/>
        <dsp:cNvSpPr/>
      </dsp:nvSpPr>
      <dsp:spPr>
        <a:xfrm rot="3907178">
          <a:off x="1555197" y="3384400"/>
          <a:ext cx="2035777" cy="34584"/>
        </a:xfrm>
        <a:custGeom>
          <a:avLst/>
          <a:gdLst/>
          <a:ahLst/>
          <a:cxnLst/>
          <a:rect l="0" t="0" r="0" b="0"/>
          <a:pathLst>
            <a:path>
              <a:moveTo>
                <a:pt x="0" y="17292"/>
              </a:moveTo>
              <a:lnTo>
                <a:pt x="2035777" y="172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907178">
        <a:off x="2522192" y="3350798"/>
        <a:ext cx="101788" cy="101788"/>
      </dsp:txXfrm>
    </dsp:sp>
    <dsp:sp modelId="{A812CDFA-94B1-4129-80B3-BA223D043027}">
      <dsp:nvSpPr>
        <dsp:cNvPr id="0" name=""/>
        <dsp:cNvSpPr/>
      </dsp:nvSpPr>
      <dsp:spPr>
        <a:xfrm>
          <a:off x="3001337" y="3789795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«Загадки солнечного лета»</a:t>
          </a:r>
          <a:r>
            <a:rPr lang="ru-RU" sz="1800" kern="1200" dirty="0" smtClean="0">
              <a:solidFill>
                <a:schemeClr val="bg1"/>
              </a:solidFill>
            </a:rPr>
            <a:t>(геокешинг)</a:t>
          </a:r>
          <a:endParaRPr lang="ru-RU" sz="1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1337" y="3789795"/>
        <a:ext cx="2141256" cy="1070628"/>
      </dsp:txXfrm>
    </dsp:sp>
    <dsp:sp modelId="{05E9E635-A087-46C6-AB7D-23A32E504613}">
      <dsp:nvSpPr>
        <dsp:cNvPr id="0" name=""/>
        <dsp:cNvSpPr/>
      </dsp:nvSpPr>
      <dsp:spPr>
        <a:xfrm>
          <a:off x="6000788" y="2621151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Прием смещения во времени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000788" y="2621151"/>
        <a:ext cx="2141256" cy="1070628"/>
      </dsp:txXfrm>
    </dsp:sp>
    <dsp:sp modelId="{D42CBB0E-5CFC-4B8D-91FE-4A9BDB330B72}">
      <dsp:nvSpPr>
        <dsp:cNvPr id="0" name=""/>
        <dsp:cNvSpPr/>
      </dsp:nvSpPr>
      <dsp:spPr>
        <a:xfrm>
          <a:off x="6000788" y="3786209"/>
          <a:ext cx="2141256" cy="107062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Прием объединения - разъединения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000788" y="3786209"/>
        <a:ext cx="2141256" cy="10706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A5CCC5-A8A6-413F-9788-37A29B723176}">
      <dsp:nvSpPr>
        <dsp:cNvPr id="0" name=""/>
        <dsp:cNvSpPr/>
      </dsp:nvSpPr>
      <dsp:spPr>
        <a:xfrm>
          <a:off x="72275" y="196201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Познавательное развитие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72275" y="1962016"/>
        <a:ext cx="2274295" cy="1137147"/>
      </dsp:txXfrm>
    </dsp:sp>
    <dsp:sp modelId="{F01B1F32-9F3A-4E9B-A319-F5476737905A}">
      <dsp:nvSpPr>
        <dsp:cNvPr id="0" name=""/>
        <dsp:cNvSpPr/>
      </dsp:nvSpPr>
      <dsp:spPr>
        <a:xfrm rot="17632096">
          <a:off x="1707893" y="1531676"/>
          <a:ext cx="2145499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45499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632096">
        <a:off x="2727005" y="1495946"/>
        <a:ext cx="107274" cy="107274"/>
      </dsp:txXfrm>
    </dsp:sp>
    <dsp:sp modelId="{106EB4C8-AB20-445B-911A-9F5C694B1836}">
      <dsp:nvSpPr>
        <dsp:cNvPr id="0" name=""/>
        <dsp:cNvSpPr/>
      </dsp:nvSpPr>
      <dsp:spPr>
        <a:xfrm>
          <a:off x="3214715" y="3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«Веселые приключения дошколят в День Знаний». (квест)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14715" y="3"/>
        <a:ext cx="2274295" cy="1137147"/>
      </dsp:txXfrm>
    </dsp:sp>
    <dsp:sp modelId="{50E22A10-202E-4B8D-AA82-D2CE03B0DEDD}">
      <dsp:nvSpPr>
        <dsp:cNvPr id="0" name=""/>
        <dsp:cNvSpPr/>
      </dsp:nvSpPr>
      <dsp:spPr>
        <a:xfrm rot="21599986">
          <a:off x="5489010" y="550668"/>
          <a:ext cx="93105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31051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99986">
        <a:off x="5931260" y="545299"/>
        <a:ext cx="46552" cy="46552"/>
      </dsp:txXfrm>
    </dsp:sp>
    <dsp:sp modelId="{8300602E-8CA0-4643-AB31-C8672EFEFC10}">
      <dsp:nvSpPr>
        <dsp:cNvPr id="0" name=""/>
        <dsp:cNvSpPr/>
      </dsp:nvSpPr>
      <dsp:spPr>
        <a:xfrm>
          <a:off x="6420061" y="0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Метод мозгового штурма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420061" y="0"/>
        <a:ext cx="2274295" cy="1137147"/>
      </dsp:txXfrm>
    </dsp:sp>
    <dsp:sp modelId="{A652F343-BCC5-4044-9422-F8EC83C600E1}">
      <dsp:nvSpPr>
        <dsp:cNvPr id="0" name=""/>
        <dsp:cNvSpPr/>
      </dsp:nvSpPr>
      <dsp:spPr>
        <a:xfrm rot="19457599">
          <a:off x="2241269" y="218575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2773421" y="2175651"/>
        <a:ext cx="56016" cy="56016"/>
      </dsp:txXfrm>
    </dsp:sp>
    <dsp:sp modelId="{E529B02C-E5A3-4391-ABF2-234CCD11F46A}">
      <dsp:nvSpPr>
        <dsp:cNvPr id="0" name=""/>
        <dsp:cNvSpPr/>
      </dsp:nvSpPr>
      <dsp:spPr>
        <a:xfrm>
          <a:off x="3256289" y="130815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«Ключи от лета» (квест)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56289" y="1308156"/>
        <a:ext cx="2274295" cy="1137147"/>
      </dsp:txXfrm>
    </dsp:sp>
    <dsp:sp modelId="{B292F02A-4CD3-4525-AAFE-E36B20AE758A}">
      <dsp:nvSpPr>
        <dsp:cNvPr id="0" name=""/>
        <dsp:cNvSpPr/>
      </dsp:nvSpPr>
      <dsp:spPr>
        <a:xfrm rot="2142401">
          <a:off x="2241269" y="283961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773421" y="2829511"/>
        <a:ext cx="56016" cy="56016"/>
      </dsp:txXfrm>
    </dsp:sp>
    <dsp:sp modelId="{89AB07AC-2F34-4D38-A830-B250E0462FA8}">
      <dsp:nvSpPr>
        <dsp:cNvPr id="0" name=""/>
        <dsp:cNvSpPr/>
      </dsp:nvSpPr>
      <dsp:spPr>
        <a:xfrm>
          <a:off x="3256289" y="261587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«Путешествие в зимний лес»(квест)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56289" y="2615876"/>
        <a:ext cx="2274295" cy="1137147"/>
      </dsp:txXfrm>
    </dsp:sp>
    <dsp:sp modelId="{AF4B856E-E005-48A1-A6A2-FFDCAF4B7BD3}">
      <dsp:nvSpPr>
        <dsp:cNvPr id="0" name=""/>
        <dsp:cNvSpPr/>
      </dsp:nvSpPr>
      <dsp:spPr>
        <a:xfrm>
          <a:off x="5530584" y="3166542"/>
          <a:ext cx="90971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09718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62701" y="3161707"/>
        <a:ext cx="45485" cy="45485"/>
      </dsp:txXfrm>
    </dsp:sp>
    <dsp:sp modelId="{B11B47FE-26F2-4ED9-8969-784382EBECCF}">
      <dsp:nvSpPr>
        <dsp:cNvPr id="0" name=""/>
        <dsp:cNvSpPr/>
      </dsp:nvSpPr>
      <dsp:spPr>
        <a:xfrm>
          <a:off x="6440303" y="261587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Составление загадок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440303" y="2615876"/>
        <a:ext cx="2274295" cy="1137147"/>
      </dsp:txXfrm>
    </dsp:sp>
    <dsp:sp modelId="{7003C5F9-134E-478D-883E-13EA9CBDDE28}">
      <dsp:nvSpPr>
        <dsp:cNvPr id="0" name=""/>
        <dsp:cNvSpPr/>
      </dsp:nvSpPr>
      <dsp:spPr>
        <a:xfrm rot="3907178">
          <a:off x="1720298" y="3493472"/>
          <a:ext cx="216226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62263" y="17907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907178">
        <a:off x="2747373" y="3457323"/>
        <a:ext cx="108113" cy="108113"/>
      </dsp:txXfrm>
    </dsp:sp>
    <dsp:sp modelId="{E72C84C1-C8E1-4A77-BDA4-AC28E7DEE2AC}">
      <dsp:nvSpPr>
        <dsp:cNvPr id="0" name=""/>
        <dsp:cNvSpPr/>
      </dsp:nvSpPr>
      <dsp:spPr>
        <a:xfrm>
          <a:off x="3256289" y="392359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«Город трудолюбия» (квест)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56289" y="3923596"/>
        <a:ext cx="2274295" cy="1137147"/>
      </dsp:txXfrm>
    </dsp:sp>
    <dsp:sp modelId="{56ACE101-6363-474F-94CD-FCA248A2F242}">
      <dsp:nvSpPr>
        <dsp:cNvPr id="0" name=""/>
        <dsp:cNvSpPr/>
      </dsp:nvSpPr>
      <dsp:spPr>
        <a:xfrm>
          <a:off x="6420061" y="3949216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Метод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аналогий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420061" y="3949216"/>
        <a:ext cx="2274295" cy="1137147"/>
      </dsp:txXfrm>
    </dsp:sp>
    <dsp:sp modelId="{BFE35D41-30D9-416B-8356-478C9C71B7A4}">
      <dsp:nvSpPr>
        <dsp:cNvPr id="0" name=""/>
        <dsp:cNvSpPr/>
      </dsp:nvSpPr>
      <dsp:spPr>
        <a:xfrm>
          <a:off x="6420061" y="1337562"/>
          <a:ext cx="2274295" cy="11371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Разрешение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противоречий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420061" y="1337562"/>
        <a:ext cx="2274295" cy="11371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A5CCC5-A8A6-413F-9788-37A29B723176}">
      <dsp:nvSpPr>
        <dsp:cNvPr id="0" name=""/>
        <dsp:cNvSpPr/>
      </dsp:nvSpPr>
      <dsp:spPr>
        <a:xfrm>
          <a:off x="72275" y="196201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Речевое развитие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2275" y="1962016"/>
        <a:ext cx="2274295" cy="1137147"/>
      </dsp:txXfrm>
    </dsp:sp>
    <dsp:sp modelId="{F01B1F32-9F3A-4E9B-A319-F5476737905A}">
      <dsp:nvSpPr>
        <dsp:cNvPr id="0" name=""/>
        <dsp:cNvSpPr/>
      </dsp:nvSpPr>
      <dsp:spPr>
        <a:xfrm rot="17632096">
          <a:off x="1707893" y="1531676"/>
          <a:ext cx="2145499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45499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632096">
        <a:off x="2727005" y="1495946"/>
        <a:ext cx="107274" cy="107274"/>
      </dsp:txXfrm>
    </dsp:sp>
    <dsp:sp modelId="{106EB4C8-AB20-445B-911A-9F5C694B1836}">
      <dsp:nvSpPr>
        <dsp:cNvPr id="0" name=""/>
        <dsp:cNvSpPr/>
      </dsp:nvSpPr>
      <dsp:spPr>
        <a:xfrm>
          <a:off x="3214715" y="3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«В гостях у Василисы». (квест)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214715" y="3"/>
        <a:ext cx="2274295" cy="1137147"/>
      </dsp:txXfrm>
    </dsp:sp>
    <dsp:sp modelId="{50E22A10-202E-4B8D-AA82-D2CE03B0DEDD}">
      <dsp:nvSpPr>
        <dsp:cNvPr id="0" name=""/>
        <dsp:cNvSpPr/>
      </dsp:nvSpPr>
      <dsp:spPr>
        <a:xfrm rot="21599986">
          <a:off x="5489010" y="550668"/>
          <a:ext cx="93105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31051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99986">
        <a:off x="5931260" y="545299"/>
        <a:ext cx="46552" cy="46552"/>
      </dsp:txXfrm>
    </dsp:sp>
    <dsp:sp modelId="{8300602E-8CA0-4643-AB31-C8672EFEFC10}">
      <dsp:nvSpPr>
        <dsp:cNvPr id="0" name=""/>
        <dsp:cNvSpPr/>
      </dsp:nvSpPr>
      <dsp:spPr>
        <a:xfrm>
          <a:off x="6420061" y="0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Метод фокальных объектов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420061" y="0"/>
        <a:ext cx="2274295" cy="1137147"/>
      </dsp:txXfrm>
    </dsp:sp>
    <dsp:sp modelId="{A652F343-BCC5-4044-9422-F8EC83C600E1}">
      <dsp:nvSpPr>
        <dsp:cNvPr id="0" name=""/>
        <dsp:cNvSpPr/>
      </dsp:nvSpPr>
      <dsp:spPr>
        <a:xfrm rot="19457599">
          <a:off x="2241269" y="218575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2773421" y="2175651"/>
        <a:ext cx="56016" cy="56016"/>
      </dsp:txXfrm>
    </dsp:sp>
    <dsp:sp modelId="{E529B02C-E5A3-4391-ABF2-234CCD11F46A}">
      <dsp:nvSpPr>
        <dsp:cNvPr id="0" name=""/>
        <dsp:cNvSpPr/>
      </dsp:nvSpPr>
      <dsp:spPr>
        <a:xfrm>
          <a:off x="3256289" y="130815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«В поисках сокровищ Мудреца » (квест)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256289" y="1308156"/>
        <a:ext cx="2274295" cy="1137147"/>
      </dsp:txXfrm>
    </dsp:sp>
    <dsp:sp modelId="{B292F02A-4CD3-4525-AAFE-E36B20AE758A}">
      <dsp:nvSpPr>
        <dsp:cNvPr id="0" name=""/>
        <dsp:cNvSpPr/>
      </dsp:nvSpPr>
      <dsp:spPr>
        <a:xfrm rot="2142401">
          <a:off x="2241269" y="283961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773421" y="2829511"/>
        <a:ext cx="56016" cy="56016"/>
      </dsp:txXfrm>
    </dsp:sp>
    <dsp:sp modelId="{89AB07AC-2F34-4D38-A830-B250E0462FA8}">
      <dsp:nvSpPr>
        <dsp:cNvPr id="0" name=""/>
        <dsp:cNvSpPr/>
      </dsp:nvSpPr>
      <dsp:spPr>
        <a:xfrm>
          <a:off x="3256289" y="261587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«Путешествие вокруг света»(квест)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256289" y="2615876"/>
        <a:ext cx="2274295" cy="1137147"/>
      </dsp:txXfrm>
    </dsp:sp>
    <dsp:sp modelId="{AF4B856E-E005-48A1-A6A2-FFDCAF4B7BD3}">
      <dsp:nvSpPr>
        <dsp:cNvPr id="0" name=""/>
        <dsp:cNvSpPr/>
      </dsp:nvSpPr>
      <dsp:spPr>
        <a:xfrm>
          <a:off x="5530584" y="3166542"/>
          <a:ext cx="90971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09718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62701" y="3161707"/>
        <a:ext cx="45485" cy="45485"/>
      </dsp:txXfrm>
    </dsp:sp>
    <dsp:sp modelId="{B11B47FE-26F2-4ED9-8969-784382EBECCF}">
      <dsp:nvSpPr>
        <dsp:cNvPr id="0" name=""/>
        <dsp:cNvSpPr/>
      </dsp:nvSpPr>
      <dsp:spPr>
        <a:xfrm>
          <a:off x="6440303" y="261587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Метод каталога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440303" y="2615876"/>
        <a:ext cx="2274295" cy="1137147"/>
      </dsp:txXfrm>
    </dsp:sp>
    <dsp:sp modelId="{7003C5F9-134E-478D-883E-13EA9CBDDE28}">
      <dsp:nvSpPr>
        <dsp:cNvPr id="0" name=""/>
        <dsp:cNvSpPr/>
      </dsp:nvSpPr>
      <dsp:spPr>
        <a:xfrm rot="3907178">
          <a:off x="1720298" y="3493472"/>
          <a:ext cx="216226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62263" y="17907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907178">
        <a:off x="2747373" y="3457323"/>
        <a:ext cx="108113" cy="108113"/>
      </dsp:txXfrm>
    </dsp:sp>
    <dsp:sp modelId="{E72C84C1-C8E1-4A77-BDA4-AC28E7DEE2AC}">
      <dsp:nvSpPr>
        <dsp:cNvPr id="0" name=""/>
        <dsp:cNvSpPr/>
      </dsp:nvSpPr>
      <dsp:spPr>
        <a:xfrm>
          <a:off x="3256289" y="392359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«Просыпается природа от зимнего сна» (квест)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256289" y="3923596"/>
        <a:ext cx="2274295" cy="1137147"/>
      </dsp:txXfrm>
    </dsp:sp>
    <dsp:sp modelId="{56ACE101-6363-474F-94CD-FCA248A2F242}">
      <dsp:nvSpPr>
        <dsp:cNvPr id="0" name=""/>
        <dsp:cNvSpPr/>
      </dsp:nvSpPr>
      <dsp:spPr>
        <a:xfrm>
          <a:off x="6420061" y="3949216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chemeClr val="tx1"/>
              </a:solidFill>
            </a:rPr>
            <a:t>Данетка</a:t>
          </a:r>
          <a:r>
            <a:rPr lang="ru-RU" sz="1400" kern="1200" dirty="0" smtClean="0">
              <a:solidFill>
                <a:schemeClr val="tx1"/>
              </a:solidFill>
            </a:rPr>
            <a:t>.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420061" y="3949216"/>
        <a:ext cx="2274295" cy="1137147"/>
      </dsp:txXfrm>
    </dsp:sp>
    <dsp:sp modelId="{BFE35D41-30D9-416B-8356-478C9C71B7A4}">
      <dsp:nvSpPr>
        <dsp:cNvPr id="0" name=""/>
        <dsp:cNvSpPr/>
      </dsp:nvSpPr>
      <dsp:spPr>
        <a:xfrm>
          <a:off x="6420061" y="1337562"/>
          <a:ext cx="2274295" cy="113714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Морфологический анализ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420061" y="1337562"/>
        <a:ext cx="2274295" cy="11371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A5CCC5-A8A6-413F-9788-37A29B723176}">
      <dsp:nvSpPr>
        <dsp:cNvPr id="0" name=""/>
        <dsp:cNvSpPr/>
      </dsp:nvSpPr>
      <dsp:spPr>
        <a:xfrm>
          <a:off x="72275" y="196201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Художественно-эстетическое развитие 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72275" y="1962016"/>
        <a:ext cx="2274295" cy="1137147"/>
      </dsp:txXfrm>
    </dsp:sp>
    <dsp:sp modelId="{F01B1F32-9F3A-4E9B-A319-F5476737905A}">
      <dsp:nvSpPr>
        <dsp:cNvPr id="0" name=""/>
        <dsp:cNvSpPr/>
      </dsp:nvSpPr>
      <dsp:spPr>
        <a:xfrm rot="17632096">
          <a:off x="1707893" y="1531676"/>
          <a:ext cx="2145499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45499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632096">
        <a:off x="2727005" y="1495946"/>
        <a:ext cx="107274" cy="107274"/>
      </dsp:txXfrm>
    </dsp:sp>
    <dsp:sp modelId="{106EB4C8-AB20-445B-911A-9F5C694B1836}">
      <dsp:nvSpPr>
        <dsp:cNvPr id="0" name=""/>
        <dsp:cNvSpPr/>
      </dsp:nvSpPr>
      <dsp:spPr>
        <a:xfrm>
          <a:off x="3214715" y="3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«Архитектура  нашего города»  (геокешинг)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214715" y="3"/>
        <a:ext cx="2274295" cy="1137147"/>
      </dsp:txXfrm>
    </dsp:sp>
    <dsp:sp modelId="{50E22A10-202E-4B8D-AA82-D2CE03B0DEDD}">
      <dsp:nvSpPr>
        <dsp:cNvPr id="0" name=""/>
        <dsp:cNvSpPr/>
      </dsp:nvSpPr>
      <dsp:spPr>
        <a:xfrm rot="21599986">
          <a:off x="5489010" y="550668"/>
          <a:ext cx="93105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31051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99986">
        <a:off x="5931260" y="545299"/>
        <a:ext cx="46552" cy="46552"/>
      </dsp:txXfrm>
    </dsp:sp>
    <dsp:sp modelId="{8300602E-8CA0-4643-AB31-C8672EFEFC10}">
      <dsp:nvSpPr>
        <dsp:cNvPr id="0" name=""/>
        <dsp:cNvSpPr/>
      </dsp:nvSpPr>
      <dsp:spPr>
        <a:xfrm>
          <a:off x="6420061" y="0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</a:rPr>
            <a:t>Метод Системный оператор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6420061" y="0"/>
        <a:ext cx="2274295" cy="1137147"/>
      </dsp:txXfrm>
    </dsp:sp>
    <dsp:sp modelId="{A652F343-BCC5-4044-9422-F8EC83C600E1}">
      <dsp:nvSpPr>
        <dsp:cNvPr id="0" name=""/>
        <dsp:cNvSpPr/>
      </dsp:nvSpPr>
      <dsp:spPr>
        <a:xfrm rot="19457599">
          <a:off x="2241269" y="218575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2773421" y="2175651"/>
        <a:ext cx="56016" cy="56016"/>
      </dsp:txXfrm>
    </dsp:sp>
    <dsp:sp modelId="{E529B02C-E5A3-4391-ABF2-234CCD11F46A}">
      <dsp:nvSpPr>
        <dsp:cNvPr id="0" name=""/>
        <dsp:cNvSpPr/>
      </dsp:nvSpPr>
      <dsp:spPr>
        <a:xfrm>
          <a:off x="3256289" y="130815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«Космическая Одиссея» (квест)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256289" y="1308156"/>
        <a:ext cx="2274295" cy="1137147"/>
      </dsp:txXfrm>
    </dsp:sp>
    <dsp:sp modelId="{B292F02A-4CD3-4525-AAFE-E36B20AE758A}">
      <dsp:nvSpPr>
        <dsp:cNvPr id="0" name=""/>
        <dsp:cNvSpPr/>
      </dsp:nvSpPr>
      <dsp:spPr>
        <a:xfrm rot="2142401">
          <a:off x="2241269" y="283961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773421" y="2829511"/>
        <a:ext cx="56016" cy="56016"/>
      </dsp:txXfrm>
    </dsp:sp>
    <dsp:sp modelId="{89AB07AC-2F34-4D38-A830-B250E0462FA8}">
      <dsp:nvSpPr>
        <dsp:cNvPr id="0" name=""/>
        <dsp:cNvSpPr/>
      </dsp:nvSpPr>
      <dsp:spPr>
        <a:xfrm>
          <a:off x="3256289" y="261587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«Загадки Рождества»  (геокешинг)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256289" y="2615876"/>
        <a:ext cx="2274295" cy="1137147"/>
      </dsp:txXfrm>
    </dsp:sp>
    <dsp:sp modelId="{AF4B856E-E005-48A1-A6A2-FFDCAF4B7BD3}">
      <dsp:nvSpPr>
        <dsp:cNvPr id="0" name=""/>
        <dsp:cNvSpPr/>
      </dsp:nvSpPr>
      <dsp:spPr>
        <a:xfrm>
          <a:off x="5530584" y="3166542"/>
          <a:ext cx="90971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09718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62701" y="3161707"/>
        <a:ext cx="45485" cy="45485"/>
      </dsp:txXfrm>
    </dsp:sp>
    <dsp:sp modelId="{B11B47FE-26F2-4ED9-8969-784382EBECCF}">
      <dsp:nvSpPr>
        <dsp:cNvPr id="0" name=""/>
        <dsp:cNvSpPr/>
      </dsp:nvSpPr>
      <dsp:spPr>
        <a:xfrm>
          <a:off x="6440303" y="261587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Мозговой штурм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6440303" y="2615876"/>
        <a:ext cx="2274295" cy="1137147"/>
      </dsp:txXfrm>
    </dsp:sp>
    <dsp:sp modelId="{7003C5F9-134E-478D-883E-13EA9CBDDE28}">
      <dsp:nvSpPr>
        <dsp:cNvPr id="0" name=""/>
        <dsp:cNvSpPr/>
      </dsp:nvSpPr>
      <dsp:spPr>
        <a:xfrm rot="3907178">
          <a:off x="1720298" y="3493472"/>
          <a:ext cx="216226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62263" y="17907"/>
              </a:lnTo>
            </a:path>
          </a:pathLst>
        </a:custGeom>
        <a:noFill/>
        <a:ln w="25400" cap="flat" cmpd="sng" algn="ctr">
          <a:solidFill>
            <a:srgbClr val="BE12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907178">
        <a:off x="2747373" y="3457323"/>
        <a:ext cx="108113" cy="108113"/>
      </dsp:txXfrm>
    </dsp:sp>
    <dsp:sp modelId="{E72C84C1-C8E1-4A77-BDA4-AC28E7DEE2AC}">
      <dsp:nvSpPr>
        <dsp:cNvPr id="0" name=""/>
        <dsp:cNvSpPr/>
      </dsp:nvSpPr>
      <dsp:spPr>
        <a:xfrm>
          <a:off x="3256289" y="392359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«Посвящение в художники»  (квест)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256289" y="3923596"/>
        <a:ext cx="2274295" cy="1137147"/>
      </dsp:txXfrm>
    </dsp:sp>
    <dsp:sp modelId="{56ACE101-6363-474F-94CD-FCA248A2F242}">
      <dsp:nvSpPr>
        <dsp:cNvPr id="0" name=""/>
        <dsp:cNvSpPr/>
      </dsp:nvSpPr>
      <dsp:spPr>
        <a:xfrm>
          <a:off x="6420061" y="3949216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solidFill>
                <a:schemeClr val="tx1"/>
              </a:solidFill>
            </a:rPr>
            <a:t>Данетка</a:t>
          </a:r>
          <a:r>
            <a:rPr lang="ru-RU" sz="2100" kern="1200" dirty="0" smtClean="0">
              <a:solidFill>
                <a:schemeClr val="tx1"/>
              </a:solidFill>
            </a:rPr>
            <a:t>.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6420061" y="3949216"/>
        <a:ext cx="2274295" cy="1137147"/>
      </dsp:txXfrm>
    </dsp:sp>
    <dsp:sp modelId="{BFE35D41-30D9-416B-8356-478C9C71B7A4}">
      <dsp:nvSpPr>
        <dsp:cNvPr id="0" name=""/>
        <dsp:cNvSpPr/>
      </dsp:nvSpPr>
      <dsp:spPr>
        <a:xfrm>
          <a:off x="6420061" y="1337562"/>
          <a:ext cx="2274295" cy="1137147"/>
        </a:xfrm>
        <a:prstGeom prst="roundRect">
          <a:avLst>
            <a:gd name="adj" fmla="val 10000"/>
          </a:avLst>
        </a:prstGeom>
        <a:solidFill>
          <a:srgbClr val="BE12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Морфологический анализ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6420061" y="1337562"/>
        <a:ext cx="2274295" cy="11371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A5CCC5-A8A6-413F-9788-37A29B723176}">
      <dsp:nvSpPr>
        <dsp:cNvPr id="0" name=""/>
        <dsp:cNvSpPr/>
      </dsp:nvSpPr>
      <dsp:spPr>
        <a:xfrm>
          <a:off x="72275" y="1962016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Физическое развитие 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72275" y="1962016"/>
        <a:ext cx="2274295" cy="1137147"/>
      </dsp:txXfrm>
    </dsp:sp>
    <dsp:sp modelId="{F01B1F32-9F3A-4E9B-A319-F5476737905A}">
      <dsp:nvSpPr>
        <dsp:cNvPr id="0" name=""/>
        <dsp:cNvSpPr/>
      </dsp:nvSpPr>
      <dsp:spPr>
        <a:xfrm rot="17632096">
          <a:off x="1707893" y="1531676"/>
          <a:ext cx="2145499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45499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7632096">
        <a:off x="2727005" y="1495946"/>
        <a:ext cx="107274" cy="107274"/>
      </dsp:txXfrm>
    </dsp:sp>
    <dsp:sp modelId="{106EB4C8-AB20-445B-911A-9F5C694B1836}">
      <dsp:nvSpPr>
        <dsp:cNvPr id="0" name=""/>
        <dsp:cNvSpPr/>
      </dsp:nvSpPr>
      <dsp:spPr>
        <a:xfrm>
          <a:off x="3214715" y="3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«Щедрой осени дары»(геокешинг)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214715" y="3"/>
        <a:ext cx="2274295" cy="1137147"/>
      </dsp:txXfrm>
    </dsp:sp>
    <dsp:sp modelId="{50E22A10-202E-4B8D-AA82-D2CE03B0DEDD}">
      <dsp:nvSpPr>
        <dsp:cNvPr id="0" name=""/>
        <dsp:cNvSpPr/>
      </dsp:nvSpPr>
      <dsp:spPr>
        <a:xfrm rot="21599986">
          <a:off x="5489010" y="550668"/>
          <a:ext cx="93105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31051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99986">
        <a:off x="5931260" y="545299"/>
        <a:ext cx="46552" cy="46552"/>
      </dsp:txXfrm>
    </dsp:sp>
    <dsp:sp modelId="{8300602E-8CA0-4643-AB31-C8672EFEFC10}">
      <dsp:nvSpPr>
        <dsp:cNvPr id="0" name=""/>
        <dsp:cNvSpPr/>
      </dsp:nvSpPr>
      <dsp:spPr>
        <a:xfrm>
          <a:off x="6420061" y="0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Метод фокальных объектов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6420061" y="0"/>
        <a:ext cx="2274295" cy="1137147"/>
      </dsp:txXfrm>
    </dsp:sp>
    <dsp:sp modelId="{A652F343-BCC5-4044-9422-F8EC83C600E1}">
      <dsp:nvSpPr>
        <dsp:cNvPr id="0" name=""/>
        <dsp:cNvSpPr/>
      </dsp:nvSpPr>
      <dsp:spPr>
        <a:xfrm rot="19457599">
          <a:off x="2241269" y="218575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2773421" y="2175651"/>
        <a:ext cx="56016" cy="56016"/>
      </dsp:txXfrm>
    </dsp:sp>
    <dsp:sp modelId="{E529B02C-E5A3-4391-ABF2-234CCD11F46A}">
      <dsp:nvSpPr>
        <dsp:cNvPr id="0" name=""/>
        <dsp:cNvSpPr/>
      </dsp:nvSpPr>
      <dsp:spPr>
        <a:xfrm>
          <a:off x="3256289" y="1308156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«Соревнования в зимнем лесу» (с элементами спортивного ориентирования)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256289" y="1308156"/>
        <a:ext cx="2274295" cy="1137147"/>
      </dsp:txXfrm>
    </dsp:sp>
    <dsp:sp modelId="{B292F02A-4CD3-4525-AAFE-E36B20AE758A}">
      <dsp:nvSpPr>
        <dsp:cNvPr id="0" name=""/>
        <dsp:cNvSpPr/>
      </dsp:nvSpPr>
      <dsp:spPr>
        <a:xfrm rot="2142401">
          <a:off x="2241269" y="2839612"/>
          <a:ext cx="11203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20321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773421" y="2829511"/>
        <a:ext cx="56016" cy="56016"/>
      </dsp:txXfrm>
    </dsp:sp>
    <dsp:sp modelId="{89AB07AC-2F34-4D38-A830-B250E0462FA8}">
      <dsp:nvSpPr>
        <dsp:cNvPr id="0" name=""/>
        <dsp:cNvSpPr/>
      </dsp:nvSpPr>
      <dsp:spPr>
        <a:xfrm>
          <a:off x="3256289" y="2615876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«Разведчики»  (геокешинг)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256289" y="2615876"/>
        <a:ext cx="2274295" cy="1137147"/>
      </dsp:txXfrm>
    </dsp:sp>
    <dsp:sp modelId="{AF4B856E-E005-48A1-A6A2-FFDCAF4B7BD3}">
      <dsp:nvSpPr>
        <dsp:cNvPr id="0" name=""/>
        <dsp:cNvSpPr/>
      </dsp:nvSpPr>
      <dsp:spPr>
        <a:xfrm>
          <a:off x="5530584" y="3166542"/>
          <a:ext cx="90971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909718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62701" y="3161707"/>
        <a:ext cx="45485" cy="45485"/>
      </dsp:txXfrm>
    </dsp:sp>
    <dsp:sp modelId="{B11B47FE-26F2-4ED9-8969-784382EBECCF}">
      <dsp:nvSpPr>
        <dsp:cNvPr id="0" name=""/>
        <dsp:cNvSpPr/>
      </dsp:nvSpPr>
      <dsp:spPr>
        <a:xfrm>
          <a:off x="6440303" y="2615876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kern="1200" dirty="0" smtClean="0">
              <a:solidFill>
                <a:schemeClr val="tx1"/>
              </a:solidFill>
            </a:rPr>
            <a:t>Типовое фантазирование</a:t>
          </a:r>
          <a:r>
            <a:rPr lang="ru-RU" sz="1500" b="0" kern="1200" dirty="0" smtClean="0"/>
            <a:t/>
          </a:r>
          <a:br>
            <a:rPr lang="ru-RU" sz="1500" b="0" kern="1200" dirty="0" smtClean="0"/>
          </a:br>
          <a:endParaRPr lang="ru-RU" sz="1500" kern="1200" dirty="0">
            <a:solidFill>
              <a:schemeClr val="bg1"/>
            </a:solidFill>
          </a:endParaRPr>
        </a:p>
      </dsp:txBody>
      <dsp:txXfrm>
        <a:off x="6440303" y="2615876"/>
        <a:ext cx="2274295" cy="1137147"/>
      </dsp:txXfrm>
    </dsp:sp>
    <dsp:sp modelId="{7003C5F9-134E-478D-883E-13EA9CBDDE28}">
      <dsp:nvSpPr>
        <dsp:cNvPr id="0" name=""/>
        <dsp:cNvSpPr/>
      </dsp:nvSpPr>
      <dsp:spPr>
        <a:xfrm rot="3907178">
          <a:off x="1720298" y="3493472"/>
          <a:ext cx="216226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162263" y="17907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907178">
        <a:off x="2747373" y="3457323"/>
        <a:ext cx="108113" cy="108113"/>
      </dsp:txXfrm>
    </dsp:sp>
    <dsp:sp modelId="{E72C84C1-C8E1-4A77-BDA4-AC28E7DEE2AC}">
      <dsp:nvSpPr>
        <dsp:cNvPr id="0" name=""/>
        <dsp:cNvSpPr/>
      </dsp:nvSpPr>
      <dsp:spPr>
        <a:xfrm>
          <a:off x="3256289" y="3923596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«Путешествие за секретами здоровья»  (квест)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256289" y="3923596"/>
        <a:ext cx="2274295" cy="1137147"/>
      </dsp:txXfrm>
    </dsp:sp>
    <dsp:sp modelId="{56ACE101-6363-474F-94CD-FCA248A2F242}">
      <dsp:nvSpPr>
        <dsp:cNvPr id="0" name=""/>
        <dsp:cNvSpPr/>
      </dsp:nvSpPr>
      <dsp:spPr>
        <a:xfrm>
          <a:off x="6429431" y="3929088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метод аналогий</a:t>
          </a:r>
          <a:br>
            <a:rPr lang="ru-RU" sz="1500" kern="1200" dirty="0" smtClean="0">
              <a:solidFill>
                <a:schemeClr val="tx1"/>
              </a:solidFill>
            </a:rPr>
          </a:br>
          <a:endParaRPr lang="ru-RU" sz="1500" kern="1200" dirty="0">
            <a:solidFill>
              <a:schemeClr val="tx1"/>
            </a:solidFill>
          </a:endParaRPr>
        </a:p>
      </dsp:txBody>
      <dsp:txXfrm>
        <a:off x="6429431" y="3929088"/>
        <a:ext cx="2274295" cy="1137147"/>
      </dsp:txXfrm>
    </dsp:sp>
    <dsp:sp modelId="{BFE35D41-30D9-416B-8356-478C9C71B7A4}">
      <dsp:nvSpPr>
        <dsp:cNvPr id="0" name=""/>
        <dsp:cNvSpPr/>
      </dsp:nvSpPr>
      <dsp:spPr>
        <a:xfrm>
          <a:off x="6420061" y="1337562"/>
          <a:ext cx="2274295" cy="11371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Мозговой штурм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6420061" y="1337562"/>
        <a:ext cx="2274295" cy="1137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242048" cy="3914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МКДОУ БГО Детский сад №16 комбинированного вида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428728" y="6215082"/>
            <a:ext cx="6172200" cy="35719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ru-RU" sz="1400" b="1" kern="1200" cap="small" dirty="0">
                <a:latin typeface="Century Schoolbook"/>
                <a:ea typeface="+mn-ea"/>
                <a:cs typeface="+mn-cs"/>
              </a:rPr>
              <a:t>Борисоглебск 2017г.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357290" y="2357430"/>
            <a:ext cx="6255488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Использование ТРИЗ- технологии в образовательной деятельности с детьми дошкольного возраста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6016" y="5445224"/>
            <a:ext cx="4214842" cy="45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Выполнила:  Егорова Надежда Геннадьевна,  старший воспитатель. 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5500726" cy="7143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Применяемые приемы ТРИЗ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488790487"/>
              </p:ext>
            </p:extLst>
          </p:nvPr>
        </p:nvGraphicFramePr>
        <p:xfrm>
          <a:off x="214282" y="928670"/>
          <a:ext cx="814393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5357818" y="4000504"/>
            <a:ext cx="857256" cy="1588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57818" y="5286388"/>
            <a:ext cx="857256" cy="1588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4429156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Применяемые приемы ТРИЗ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2615882565"/>
              </p:ext>
            </p:extLst>
          </p:nvPr>
        </p:nvGraphicFramePr>
        <p:xfrm>
          <a:off x="142844" y="1000108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652120" y="2852936"/>
            <a:ext cx="93610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652120" y="5589240"/>
            <a:ext cx="93610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4572032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Применяемые приемы ТРИЗ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624363047"/>
              </p:ext>
            </p:extLst>
          </p:nvPr>
        </p:nvGraphicFramePr>
        <p:xfrm>
          <a:off x="142844" y="1000108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652120" y="2852936"/>
            <a:ext cx="936104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676292" y="5517232"/>
            <a:ext cx="936104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5000660" cy="71438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Применяемые приемы ТРИЗ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627264198"/>
              </p:ext>
            </p:extLst>
          </p:nvPr>
        </p:nvGraphicFramePr>
        <p:xfrm>
          <a:off x="142844" y="1000108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652120" y="2852936"/>
            <a:ext cx="936104" cy="0"/>
          </a:xfrm>
          <a:prstGeom prst="line">
            <a:avLst/>
          </a:prstGeom>
          <a:ln w="15875">
            <a:solidFill>
              <a:srgbClr val="BE12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652120" y="5517232"/>
            <a:ext cx="936104" cy="0"/>
          </a:xfrm>
          <a:prstGeom prst="line">
            <a:avLst/>
          </a:prstGeom>
          <a:ln w="15875">
            <a:solidFill>
              <a:srgbClr val="BE12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4572032" cy="5715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Применяемые приемы ТРИЗ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822978896"/>
              </p:ext>
            </p:extLst>
          </p:nvPr>
        </p:nvGraphicFramePr>
        <p:xfrm>
          <a:off x="142844" y="1000108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5652120" y="2852936"/>
            <a:ext cx="936104" cy="0"/>
          </a:xfrm>
          <a:prstGeom prst="line">
            <a:avLst/>
          </a:prstGeom>
          <a:ln w="1905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652120" y="5517232"/>
            <a:ext cx="936104" cy="0"/>
          </a:xfrm>
          <a:prstGeom prst="line">
            <a:avLst/>
          </a:prstGeom>
          <a:ln w="19050" cmpd="sng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142976" y="2285992"/>
            <a:ext cx="7143800" cy="126304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261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МКДОУ БГО Детский сад №16 комбинированного вида</vt:lpstr>
      <vt:lpstr>Применяемые приемы ТРИЗ </vt:lpstr>
      <vt:lpstr> Применяемые приемы ТРИЗ </vt:lpstr>
      <vt:lpstr> Применяемые приемы ТРИЗ </vt:lpstr>
      <vt:lpstr>Применяемые приемы ТРИЗ </vt:lpstr>
      <vt:lpstr> Применяемые приемы ТРИЗ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и создание условий для внедрения технологии ТРИЗ в дошкольном учреждение.</dc:title>
  <dc:creator>Клиент</dc:creator>
  <cp:lastModifiedBy>Дмитрий Каленюк</cp:lastModifiedBy>
  <cp:revision>97</cp:revision>
  <dcterms:created xsi:type="dcterms:W3CDTF">2015-11-07T11:34:35Z</dcterms:created>
  <dcterms:modified xsi:type="dcterms:W3CDTF">2017-05-21T16:41:55Z</dcterms:modified>
</cp:coreProperties>
</file>