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7" r:id="rId8"/>
    <p:sldId id="264" r:id="rId9"/>
    <p:sldId id="269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2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4054" y="727604"/>
            <a:ext cx="8689976" cy="2509213"/>
          </a:xfrm>
        </p:spPr>
        <p:txBody>
          <a:bodyPr>
            <a:normAutofit/>
          </a:bodyPr>
          <a:lstStyle/>
          <a:p>
            <a:r>
              <a:rPr lang="ru-RU" sz="1400" b="1" i="1" dirty="0"/>
              <a:t>«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кормушку смастерили.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столовую открыли.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Воробей, снегирь - сосед</a:t>
            </a:r>
            <a:b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на обед».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8884" y="4986466"/>
            <a:ext cx="5512984" cy="1581760"/>
          </a:xfrm>
        </p:spPr>
        <p:txBody>
          <a:bodyPr>
            <a:normAutofit fontScale="85000" lnSpcReduction="20000"/>
          </a:bodyPr>
          <a:lstStyle/>
          <a:p>
            <a:pPr lvl="3" algn="r"/>
            <a:endParaRPr lang="ru-RU" sz="1400" dirty="0"/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sz="2000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sz="2000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1категории 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sz="2000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группы раннего возраста 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sz="2000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МАДОУ детского сада «Буратино» п. Пруды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sz="2000" cap="none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Червоткина</a:t>
            </a:r>
            <a:r>
              <a:rPr lang="ru-RU" sz="2000" cap="none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Надежда </a:t>
            </a:r>
            <a:r>
              <a:rPr lang="ru-RU" sz="2000" cap="none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Владимировна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sz="2000" cap="none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1800" cap="none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89688" y="27126"/>
            <a:ext cx="70291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Зимняя кормушка»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21073" y="1622873"/>
            <a:ext cx="5769735" cy="3862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096" y="1350566"/>
            <a:ext cx="4847866" cy="36358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09127" y="6438934"/>
            <a:ext cx="1773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Пруды,2017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37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9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744" y="0"/>
            <a:ext cx="10364451" cy="1596177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5376" y="1522308"/>
            <a:ext cx="11355186" cy="5335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самого раннего детства ребята учатся заботе и участию в судьбе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привлекают к этой деятельности старших и родителей. Воспитанников радует, когда они делают добрые дела. Ребята понимают, что благодаря им выживет за зиму большее число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порадуют нас своим пением. Действительно, все начинается с малого.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1071" y="2979169"/>
            <a:ext cx="3972719" cy="2659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низ 3"/>
          <p:cNvSpPr/>
          <p:nvPr/>
        </p:nvSpPr>
        <p:spPr>
          <a:xfrm>
            <a:off x="5306096" y="5898523"/>
            <a:ext cx="2395470" cy="721218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1986" y="2551814"/>
            <a:ext cx="3545983" cy="26594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94" y="2690262"/>
            <a:ext cx="3361386" cy="25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8139" y="1171172"/>
            <a:ext cx="5579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 Воспитать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и бережное отношение к зимующим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8139" y="3035302"/>
            <a:ext cx="5579165" cy="787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8034" y="3361031"/>
            <a:ext cx="62147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наблюдательность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-расширять знания детей об условиях жизни птиц зимой;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проявлять заботу о пернатых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друзьях 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связи с этим я решила сделать съедобные кормушки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743" y="1274116"/>
            <a:ext cx="4696495" cy="352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4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35391" y="1303007"/>
            <a:ext cx="56967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Берем батон, замачиваем в воде , разминаем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консистенции крутого теста, катаем шарики .при этом во внутрь вкладываем веревочку, чтобы в дальнейшем повесить на дерево.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6190" y="1055115"/>
            <a:ext cx="6537350" cy="490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8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28789"/>
            <a:ext cx="5748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Раскладываем перед собой крупу . семена подсолнуха , семена тыквы или кабачка 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68150" y="1379885"/>
            <a:ext cx="6056240" cy="45421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997" y="788530"/>
            <a:ext cx="3816593" cy="28624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997" y="3882981"/>
            <a:ext cx="3728152" cy="279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6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60879" y="25271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Обваливаем каждый шарик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059" y="1812582"/>
            <a:ext cx="5005589" cy="3754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68" y="875761"/>
            <a:ext cx="4318716" cy="32390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298205"/>
            <a:ext cx="3382851" cy="253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Кладем на противень на пергаментную бумагу и ставим в разогретую духовку до готовности.(можно досушить при комнатной температуре.)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821" y="2488491"/>
            <a:ext cx="3607020" cy="27052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15007" y="2638540"/>
            <a:ext cx="3882977" cy="29122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76888" y="2312563"/>
            <a:ext cx="4076163" cy="305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5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50052" y="898628"/>
            <a:ext cx="60485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проделанной работы дети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кормить,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 за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пернатыми.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 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45415" y="981137"/>
            <a:ext cx="3752163" cy="2814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86" y="2992312"/>
            <a:ext cx="4141112" cy="31058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93895" y="3444263"/>
            <a:ext cx="3781141" cy="28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7437" y="388185"/>
            <a:ext cx="8036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хорошей подкормки является то, что стайки птиц в ожидании корма держатся на участке детского сада, ждут его.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88" y="2717442"/>
            <a:ext cx="5836955" cy="3907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180" y="1588514"/>
            <a:ext cx="5471931" cy="410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9404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365</TotalTime>
  <Words>156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Helvetica Neue</vt:lpstr>
      <vt:lpstr>Times New Roman</vt:lpstr>
      <vt:lpstr>Tw Cen MT</vt:lpstr>
      <vt:lpstr>Капля</vt:lpstr>
      <vt:lpstr>«Мы кормушку смастерили. Мы столовую открыли. Воробей, снегирь - сосед прилетели на обед».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Кладем на противень на пергаментную бумагу и ставим в разогретую духовку до готовности.(можно досушить при комнатной температуре.)</vt:lpstr>
      <vt:lpstr>Презентация PowerPoint</vt:lpstr>
      <vt:lpstr>Презентация PowerPoint</vt:lpstr>
      <vt:lpstr>Спасибо за внимание.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</dc:title>
  <dc:creator>Василий Червоткин</dc:creator>
  <cp:lastModifiedBy>Василий Червоткин</cp:lastModifiedBy>
  <cp:revision>37</cp:revision>
  <dcterms:created xsi:type="dcterms:W3CDTF">2016-11-07T15:29:33Z</dcterms:created>
  <dcterms:modified xsi:type="dcterms:W3CDTF">2017-05-12T14:57:21Z</dcterms:modified>
</cp:coreProperties>
</file>