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4EDAE-CC1F-4D1D-AB9B-9C96FD1E5783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F198-8123-4F6C-8E38-A012C2ECB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4EDAE-CC1F-4D1D-AB9B-9C96FD1E5783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F198-8123-4F6C-8E38-A012C2ECB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4EDAE-CC1F-4D1D-AB9B-9C96FD1E5783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F198-8123-4F6C-8E38-A012C2ECB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4EDAE-CC1F-4D1D-AB9B-9C96FD1E5783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F198-8123-4F6C-8E38-A012C2ECB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4EDAE-CC1F-4D1D-AB9B-9C96FD1E5783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F198-8123-4F6C-8E38-A012C2ECB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4EDAE-CC1F-4D1D-AB9B-9C96FD1E5783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F198-8123-4F6C-8E38-A012C2ECB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4EDAE-CC1F-4D1D-AB9B-9C96FD1E5783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F198-8123-4F6C-8E38-A012C2ECB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4EDAE-CC1F-4D1D-AB9B-9C96FD1E5783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F198-8123-4F6C-8E38-A012C2ECB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4EDAE-CC1F-4D1D-AB9B-9C96FD1E5783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F198-8123-4F6C-8E38-A012C2ECB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4EDAE-CC1F-4D1D-AB9B-9C96FD1E5783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F198-8123-4F6C-8E38-A012C2ECB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4EDAE-CC1F-4D1D-AB9B-9C96FD1E5783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F198-8123-4F6C-8E38-A012C2ECB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57158" y="285728"/>
            <a:ext cx="8501122" cy="6215106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0_75c96_b715e7d3_XL.jpe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363" t="8363"/>
          <a:stretch>
            <a:fillRect/>
          </a:stretch>
        </p:blipFill>
        <p:spPr>
          <a:xfrm>
            <a:off x="71406" y="71414"/>
            <a:ext cx="2000264" cy="20002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4EDAE-CC1F-4D1D-AB9B-9C96FD1E5783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6CF198-8123-4F6C-8E38-A012C2ECB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Коврограф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Ларчик"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В.В.Воскобовича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воспитатель</a:t>
            </a:r>
          </a:p>
          <a:p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Чакрян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Кристина Владимировна.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332656"/>
            <a:ext cx="813690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униципальное бюджетное дошкольное образовательное учреждение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детский сад №1 «Сказка»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пгт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Джубга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муниципального образования Туапсинский район</a:t>
            </a:r>
            <a:endParaRPr lang="ru-RU" sz="16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voskobovi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580112" y="971580"/>
            <a:ext cx="2976000" cy="4464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980728"/>
            <a:ext cx="4896544" cy="561662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Первые игры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Вячеслава Вадимовича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Воскобовича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появились еще в начале 90-х годов. Сейчас разработано более 40 игровых пособий.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Образовательные области Технология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Воскобовича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– это путь от практики к теории.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помощью развивающих игр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Воскобовича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можно решать большое количество образовательных задач.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427168" cy="922114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"</a:t>
            </a:r>
            <a:r>
              <a:rPr lang="ru-RU" sz="3200" b="1" dirty="0" err="1" smtClean="0"/>
              <a:t>Коврограф</a:t>
            </a:r>
            <a:r>
              <a:rPr lang="ru-RU" sz="3200" b="1" dirty="0" smtClean="0"/>
              <a:t> Ларчик"</a:t>
            </a:r>
            <a:endParaRPr lang="ru-RU" sz="3200" dirty="0"/>
          </a:p>
        </p:txBody>
      </p:sp>
      <p:pic>
        <p:nvPicPr>
          <p:cNvPr id="3" name="Рисунок 2" descr="347176d6c0624eec79b5015e27c48a8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ECEDEF"/>
              </a:clrFrom>
              <a:clrTo>
                <a:srgbClr val="ECEDE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46104" y="1268760"/>
            <a:ext cx="3316699" cy="2160000"/>
          </a:xfrm>
          <a:prstGeom prst="rect">
            <a:avLst/>
          </a:prstGeom>
        </p:spPr>
      </p:pic>
      <p:pic>
        <p:nvPicPr>
          <p:cNvPr id="4" name="Рисунок 3" descr="2846-4-500x500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951" t="2751" r="8001" b="5901"/>
          <a:stretch>
            <a:fillRect/>
          </a:stretch>
        </p:blipFill>
        <p:spPr>
          <a:xfrm>
            <a:off x="753666" y="1484904"/>
            <a:ext cx="2011034" cy="2160000"/>
          </a:xfrm>
          <a:prstGeom prst="rect">
            <a:avLst/>
          </a:prstGeom>
        </p:spPr>
      </p:pic>
      <p:pic>
        <p:nvPicPr>
          <p:cNvPr id="5" name="Рисунок 4" descr="2846-5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901" t="19550" r="1701" b="10101"/>
          <a:stretch>
            <a:fillRect/>
          </a:stretch>
        </p:blipFill>
        <p:spPr>
          <a:xfrm>
            <a:off x="467544" y="3933056"/>
            <a:ext cx="2837015" cy="2160000"/>
          </a:xfrm>
          <a:prstGeom prst="rect">
            <a:avLst/>
          </a:prstGeom>
        </p:spPr>
      </p:pic>
      <p:pic>
        <p:nvPicPr>
          <p:cNvPr id="6" name="Рисунок 5" descr="2846-6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150" t="12201" b="10100"/>
          <a:stretch>
            <a:fillRect/>
          </a:stretch>
        </p:blipFill>
        <p:spPr>
          <a:xfrm>
            <a:off x="3563888" y="3933056"/>
            <a:ext cx="2692394" cy="2160000"/>
          </a:xfrm>
          <a:prstGeom prst="rect">
            <a:avLst/>
          </a:prstGeom>
        </p:spPr>
      </p:pic>
      <p:pic>
        <p:nvPicPr>
          <p:cNvPr id="7" name="Рисунок 6" descr="razn_kv-600x61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44208" y="1124744"/>
            <a:ext cx="2124590" cy="2160000"/>
          </a:xfrm>
          <a:prstGeom prst="rect">
            <a:avLst/>
          </a:prstGeom>
        </p:spPr>
      </p:pic>
      <p:pic>
        <p:nvPicPr>
          <p:cNvPr id="8" name="Рисунок 7" descr="6c16f95e5837b7a15cc22a32eb72fad8_XL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516216" y="3933056"/>
            <a:ext cx="2181818" cy="2160000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864" y="476672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91264" cy="49685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интеллектуальных и творческих способностей дошкольников в процессе игровой деятельности.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 развитие у ребенка познавательного интереса, желания и потребности узнать новое;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 развитие воображения, мышления (умения гибко, оригинально мыслить, видеть обыкновенный предмет под новым углом зрения);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 гармоничное, сбалансированное развитие у детей эмоционально-образного и логического начала;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 формирование представлений об окружающем мире, математических и  речевых умений.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4336" y="890444"/>
            <a:ext cx="7344816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Развивающая игра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Коврограф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Ларчик» способствует: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85830" y="2708920"/>
            <a:ext cx="7718618" cy="3196952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эффективному развитию психических процессов (внимания, памяти, воображения, мышления, речи);</a:t>
            </a:r>
          </a:p>
          <a:p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творческому развитию детей;</a:t>
            </a:r>
          </a:p>
          <a:p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развитию речи;</a:t>
            </a:r>
          </a:p>
          <a:p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социально-нравственному развитию;</a:t>
            </a:r>
          </a:p>
          <a:p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художественному воспитанию.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Игра «Лопушок»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20170112_0944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908720"/>
            <a:ext cx="2880000" cy="2160000"/>
          </a:xfrm>
          <a:prstGeom prst="rect">
            <a:avLst/>
          </a:prstGeom>
        </p:spPr>
      </p:pic>
      <p:pic>
        <p:nvPicPr>
          <p:cNvPr id="5" name="Рисунок 4" descr="20170112_0946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908720"/>
            <a:ext cx="2880000" cy="2160000"/>
          </a:xfrm>
          <a:prstGeom prst="rect">
            <a:avLst/>
          </a:prstGeom>
        </p:spPr>
      </p:pic>
      <p:pic>
        <p:nvPicPr>
          <p:cNvPr id="6" name="Рисунок 5" descr="20170112_09485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3258000"/>
            <a:ext cx="2430000" cy="3240000"/>
          </a:xfrm>
          <a:prstGeom prst="rect">
            <a:avLst/>
          </a:prstGeom>
        </p:spPr>
      </p:pic>
      <p:pic>
        <p:nvPicPr>
          <p:cNvPr id="7" name="Рисунок 6" descr="20170112_09510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63888" y="3284984"/>
            <a:ext cx="2430000" cy="3240000"/>
          </a:xfrm>
          <a:prstGeom prst="rect">
            <a:avLst/>
          </a:prstGeom>
        </p:spPr>
      </p:pic>
      <p:pic>
        <p:nvPicPr>
          <p:cNvPr id="8" name="Рисунок 7" descr="20170112_09540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228184" y="3284984"/>
            <a:ext cx="2430000" cy="3240000"/>
          </a:xfrm>
          <a:prstGeom prst="rect">
            <a:avLst/>
          </a:prstGeom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859216" cy="778098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Игра «Чехарда»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0170116_1119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3618" y="1700808"/>
            <a:ext cx="2538282" cy="3384376"/>
          </a:xfrm>
          <a:prstGeom prst="rect">
            <a:avLst/>
          </a:prstGeom>
        </p:spPr>
      </p:pic>
      <p:pic>
        <p:nvPicPr>
          <p:cNvPr id="5" name="Рисунок 4" descr="20170118_11045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3140968"/>
            <a:ext cx="2406976" cy="3209301"/>
          </a:xfrm>
          <a:prstGeom prst="rect">
            <a:avLst/>
          </a:prstGeom>
        </p:spPr>
      </p:pic>
      <p:pic>
        <p:nvPicPr>
          <p:cNvPr id="6" name="Рисунок 5" descr="20170118_11051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56530" y="1849388"/>
            <a:ext cx="2430270" cy="3240360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222</TotalTime>
  <Words>153</Words>
  <Application>Microsoft Office PowerPoint</Application>
  <PresentationFormat>Экран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Тема2</vt:lpstr>
      <vt:lpstr>"Коврограф Ларчик" В.В.Воскобовича</vt:lpstr>
      <vt:lpstr>Слайд 2</vt:lpstr>
      <vt:lpstr>"Коврограф Ларчик"</vt:lpstr>
      <vt:lpstr>Цель: </vt:lpstr>
      <vt:lpstr>Развивающая игра  «Коврограф Ларчик» способствует:</vt:lpstr>
      <vt:lpstr>Игра «Лопушок»</vt:lpstr>
      <vt:lpstr>Игра «Чехарда»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"Коврограф Ларчик" В.В.Воскобовича</dc:title>
  <dc:creator>пользователь</dc:creator>
  <cp:lastModifiedBy>пользователь</cp:lastModifiedBy>
  <cp:revision>27</cp:revision>
  <dcterms:created xsi:type="dcterms:W3CDTF">2017-01-17T16:10:25Z</dcterms:created>
  <dcterms:modified xsi:type="dcterms:W3CDTF">2017-05-21T17:18:21Z</dcterms:modified>
</cp:coreProperties>
</file>