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5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B4BC7-F74C-43DE-B140-A69F2765D6D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61560-A8C6-4E96-871C-9D9839F3D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КРАСНАЯ КНИГА</a:t>
            </a:r>
            <a:endParaRPr lang="ru-RU" sz="6600" b="1" dirty="0">
              <a:solidFill>
                <a:srgbClr val="FFFF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РОССИИ</a:t>
            </a:r>
            <a:endParaRPr lang="ru-RU" sz="88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ЗЕЛЁНЫЕ СТРАНИЦЫ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03016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Arial" pitchFamily="34" charset="0"/>
              </a:rPr>
              <a:t>Животные и растения, которых удалось спасти от вымирания 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Arial" pitchFamily="34" charset="0"/>
              </a:rPr>
              <a:t>сохранить их численность. </a:t>
            </a:r>
          </a:p>
        </p:txBody>
      </p:sp>
      <p:pic>
        <p:nvPicPr>
          <p:cNvPr id="24578" name="Picture 2" descr="Brown%2Bbear%2BWallpap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33591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3861048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БУРЫЙ МЕДВЕДЬ</a:t>
            </a:r>
            <a:endParaRPr lang="ru-RU" dirty="0"/>
          </a:p>
        </p:txBody>
      </p:sp>
      <p:pic>
        <p:nvPicPr>
          <p:cNvPr id="24579" name="Picture 3" descr="zubr-evropeyski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844824"/>
            <a:ext cx="28702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flipH="1">
            <a:off x="6156176" y="3933056"/>
            <a:ext cx="21602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ЗУБР</a:t>
            </a:r>
            <a:endParaRPr lang="ru-RU" dirty="0"/>
          </a:p>
        </p:txBody>
      </p:sp>
      <p:pic>
        <p:nvPicPr>
          <p:cNvPr id="24580" name="Picture 4" descr="img_NFLD_BullMoose_nfldTB_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437112"/>
            <a:ext cx="33528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555776" y="6383654"/>
            <a:ext cx="1728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ЛОСЬ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3" name="Picture 7" descr="1387089555_fur-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509120"/>
            <a:ext cx="330200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 flipH="1">
            <a:off x="5796136" y="6381328"/>
            <a:ext cx="3168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РЕЧНОЙ БОБР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74665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Красная книга – Красная!</a:t>
            </a:r>
            <a:br>
              <a:rPr lang="ru-RU" sz="3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Значит природа в опасности!</a:t>
            </a:r>
            <a:br>
              <a:rPr lang="ru-RU" sz="3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Значит, нельзя терять  даже мига.</a:t>
            </a:r>
            <a:br>
              <a:rPr lang="ru-RU" sz="3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Всё живое хранить зовёт,</a:t>
            </a:r>
            <a:br>
              <a:rPr lang="ru-RU" sz="3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 Пусть зовёт не напрасно</a:t>
            </a:r>
            <a:br>
              <a:rPr lang="ru-RU" sz="3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6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 Красная книга!</a:t>
            </a:r>
            <a:endParaRPr lang="ru-RU" sz="3600" b="1" dirty="0">
              <a:solidFill>
                <a:srgbClr val="FFFF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2936"/>
            <a:ext cx="9144000" cy="400506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ОСТАНОВИСЬ!</a:t>
            </a:r>
            <a:br>
              <a:rPr lang="ru-RU" sz="48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8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СТОП!</a:t>
            </a:r>
            <a:br>
              <a:rPr lang="ru-RU" sz="48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8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НЕ ГУБИ!</a:t>
            </a:r>
            <a:br>
              <a:rPr lang="ru-RU" sz="48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800" b="1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ДАЛЬШЕ ТАК НЕЛЬЗЯ!</a:t>
            </a:r>
            <a:endParaRPr lang="ru-RU" sz="4800" b="1" dirty="0">
              <a:solidFill>
                <a:srgbClr val="FFFF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0"/>
            <a:ext cx="4359448" cy="333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274638"/>
            <a:ext cx="5004048" cy="574665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Красная книга собрала в себе все виды животных и растений, которые подвергаются опасности исчезновения с нашей планеты.</a:t>
            </a:r>
            <a:endParaRPr lang="ru-RU" sz="3600" b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4355976" cy="50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899592" y="1844824"/>
            <a:ext cx="2016224" cy="2016224"/>
          </a:xfrm>
          <a:prstGeom prst="vertic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ЧЕРНЫЕ СТРАНИЦЫ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2656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КРАСНАЯ КНИГА</a:t>
            </a:r>
            <a:endParaRPr lang="ru-RU" sz="5400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3275856" y="1844824"/>
            <a:ext cx="2016224" cy="2016224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БЕЛЫЕ СТРАНИЦЫ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5652120" y="1844824"/>
            <a:ext cx="2016224" cy="2016224"/>
          </a:xfrm>
          <a:prstGeom prst="verticalScroll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СЕРЫЕ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СТРАНИЦЫ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899592" y="4293096"/>
            <a:ext cx="2016224" cy="2016224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ЖЁЛТЫЕ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СТРАНИЦЫ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3347864" y="4293096"/>
            <a:ext cx="2016224" cy="2016224"/>
          </a:xfrm>
          <a:prstGeom prst="vertic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КРАСНЫЕ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СТРАНИЦЫ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5580112" y="4293096"/>
            <a:ext cx="2016224" cy="2016224"/>
          </a:xfrm>
          <a:prstGeom prst="vertic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ЗЕЛЁНЫЕ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СТРАНИЦЫ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ЧЕРНЫЕ СТРАНИЦЫ</a:t>
            </a:r>
            <a:endParaRPr lang="ru-RU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5085185"/>
            <a:ext cx="504056" cy="21602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052736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Животные и растения, которых уже </a:t>
            </a:r>
            <a:r>
              <a:rPr lang="ru-RU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нет  </a:t>
            </a:r>
            <a:r>
              <a:rPr lang="ru-RU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на Земле.</a:t>
            </a:r>
          </a:p>
        </p:txBody>
      </p:sp>
      <p:pic>
        <p:nvPicPr>
          <p:cNvPr id="3074" name="Picture 2" descr="318920_ebbc8361436a04d8c8d2750454c3637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323215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979713" y="1772816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МОРСКАЯ КОРОВА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5" name="Picture 3" descr="4135196771964624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18135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028384" y="1844824"/>
            <a:ext cx="936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ДРОНТ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6" name="Picture 4" descr="LH11_Tigre_Tasmani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509120"/>
            <a:ext cx="278765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0" y="4149080"/>
            <a:ext cx="21237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СУМЧАТЫЙ ВОЛК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7" name="Picture 5" descr="1_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789040"/>
            <a:ext cx="3225800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131841" y="6014322"/>
            <a:ext cx="201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СТРАНСТВУЮЩИЕ ГОЛУБИ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8" name="Picture 6" descr="kLMREZL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743450"/>
            <a:ext cx="28257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 flipH="1">
            <a:off x="7380309" y="4437112"/>
            <a:ext cx="1512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ТАРПАН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КРАСНЫЕ СТРАНИЦЫ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 flipV="1">
            <a:off x="6732240" y="4149081"/>
            <a:ext cx="1512168" cy="1080120"/>
          </a:xfrm>
        </p:spPr>
        <p:txBody>
          <a:bodyPr>
            <a:normAutofit/>
          </a:bodyPr>
          <a:lstStyle/>
          <a:p>
            <a:endParaRPr lang="ru-RU" sz="9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08720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Batang" pitchFamily="18" charset="-127"/>
                <a:ea typeface="Batang" pitchFamily="18" charset="-127"/>
              </a:rPr>
              <a:t>Животные и растения, </a:t>
            </a:r>
            <a:r>
              <a:rPr lang="ru-RU" b="1" dirty="0" smtClean="0">
                <a:latin typeface="Batang" pitchFamily="18" charset="-127"/>
                <a:ea typeface="Batang" pitchFamily="18" charset="-127"/>
              </a:rPr>
              <a:t> которые </a:t>
            </a:r>
            <a:r>
              <a:rPr lang="ru-RU" b="1" dirty="0">
                <a:latin typeface="Batang" pitchFamily="18" charset="-127"/>
                <a:ea typeface="Batang" pitchFamily="18" charset="-127"/>
              </a:rPr>
              <a:t>находятся на грани вымирания.</a:t>
            </a:r>
          </a:p>
        </p:txBody>
      </p:sp>
      <p:pic>
        <p:nvPicPr>
          <p:cNvPr id="4098" name="Picture 2" descr="Snow-leopard-on-the-stone_1600x9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324485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59633" y="3244334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СНЕЖНЫЙ БАРС</a:t>
            </a:r>
            <a:endParaRPr lang="ru-RU" dirty="0"/>
          </a:p>
        </p:txBody>
      </p:sp>
      <p:pic>
        <p:nvPicPr>
          <p:cNvPr id="4099" name="Picture 3" descr="12216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988840"/>
            <a:ext cx="32448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923928" y="1700808"/>
            <a:ext cx="2376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ПАРУСНИК АЛКИНОЙ</a:t>
            </a:r>
            <a:endParaRPr lang="ru-RU" dirty="0"/>
          </a:p>
        </p:txBody>
      </p:sp>
      <p:pic>
        <p:nvPicPr>
          <p:cNvPr id="4100" name="Picture 4" descr="Nature___Flowers_White_water_Lily_087264_2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573016"/>
            <a:ext cx="2921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 flipH="1">
            <a:off x="6804248" y="2924944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ЛИЛИЯ ВОДЯНАЯ БЕЛАЯ</a:t>
            </a:r>
            <a:endParaRPr lang="ru-RU" dirty="0"/>
          </a:p>
        </p:txBody>
      </p:sp>
      <p:pic>
        <p:nvPicPr>
          <p:cNvPr id="4101" name="Picture 5" descr="Atlant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32004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51520" y="5949280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ОСЕТР АТЛАНТИЧЕСКИЙ</a:t>
            </a:r>
            <a:endParaRPr lang="ru-RU" dirty="0"/>
          </a:p>
        </p:txBody>
      </p:sp>
      <p:pic>
        <p:nvPicPr>
          <p:cNvPr id="4102" name="Picture 6" descr="mustela_lutreola_bu705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711700"/>
            <a:ext cx="32258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 flipH="1">
            <a:off x="6156176" y="6165303"/>
            <a:ext cx="1656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ЕВРОПЕЙСКАЯ НОРКА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ЖЕЛТЫЕ СТРАНИЦЫ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3645025"/>
            <a:ext cx="2376264" cy="9361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52737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Batang" pitchFamily="18" charset="-127"/>
                <a:ea typeface="Batang" pitchFamily="18" charset="-127"/>
              </a:rPr>
              <a:t>Животные и растения, численность которых стремительно снижается.</a:t>
            </a:r>
          </a:p>
        </p:txBody>
      </p:sp>
      <p:pic>
        <p:nvPicPr>
          <p:cNvPr id="5122" name="Picture 2" descr="Tier-5-BM-Wissenschaft-Stenda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330835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9" y="3789040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СОКОЛ-САПСАН</a:t>
            </a:r>
            <a:endParaRPr lang="ru-RU" dirty="0"/>
          </a:p>
        </p:txBody>
      </p:sp>
      <p:pic>
        <p:nvPicPr>
          <p:cNvPr id="5123" name="Picture 3" descr="VjeCI5hkSy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628800"/>
            <a:ext cx="28321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660232" y="3717032"/>
            <a:ext cx="2483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ВЫХУХОЛЬ РУССКАЯ</a:t>
            </a:r>
            <a:endParaRPr lang="ru-RU" dirty="0"/>
          </a:p>
        </p:txBody>
      </p:sp>
      <p:pic>
        <p:nvPicPr>
          <p:cNvPr id="5124" name="Picture 4" descr="e2079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996952"/>
            <a:ext cx="309880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491880" y="5013176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АМУРСКИЙ ТИГР</a:t>
            </a:r>
            <a:endParaRPr lang="ru-RU" dirty="0"/>
          </a:p>
        </p:txBody>
      </p:sp>
      <p:pic>
        <p:nvPicPr>
          <p:cNvPr id="5125" name="Picture 5" descr="86211803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93096"/>
            <a:ext cx="3111500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51520" y="6309320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КУПАЛЬНИЦА</a:t>
            </a:r>
            <a:endParaRPr lang="ru-RU" dirty="0"/>
          </a:p>
        </p:txBody>
      </p:sp>
      <p:pic>
        <p:nvPicPr>
          <p:cNvPr id="5126" name="Picture 6" descr="chernyi_aist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149080"/>
            <a:ext cx="280035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876256" y="6239640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ЧЕРНЫЙ АИСТ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СЕРЫЕ СТРАНИЦЫ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146967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Arial" pitchFamily="34" charset="0"/>
              </a:rPr>
              <a:t>Животные и растения, которые до сих пор мало изучены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Southern_Bottlenose_Whal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3422650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51520" y="4003275"/>
            <a:ext cx="3456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ВЫСОКОЛОБНЫЙ БУТЫЛКОНОС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6148" name="Picture 4" descr="zhivotnie_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3295650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flipH="1">
            <a:off x="4644008" y="4149080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ГИГАНТСКАЯ БУРОЗУБКА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БЕЛЫЕ СТРАНИЦЫ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908721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Batang" pitchFamily="18" charset="-127"/>
                <a:ea typeface="Batang" pitchFamily="18" charset="-127"/>
              </a:rPr>
              <a:t>Животные и растения, численность которых всегда была невелика.</a:t>
            </a:r>
          </a:p>
        </p:txBody>
      </p:sp>
      <p:pic>
        <p:nvPicPr>
          <p:cNvPr id="23554" name="Picture 2" descr="haselmaus-muscardinus-avellanarius-96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34010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3789040"/>
            <a:ext cx="1224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СОНЯ</a:t>
            </a:r>
            <a:endParaRPr lang="ru-RU" dirty="0"/>
          </a:p>
        </p:txBody>
      </p:sp>
      <p:pic>
        <p:nvPicPr>
          <p:cNvPr id="23555" name="Picture 3" descr="9668855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2986075" cy="2232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flipH="1">
            <a:off x="5724128" y="3717032"/>
            <a:ext cx="3419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КРАСНОЗОБАЯ КАЗАРКА</a:t>
            </a:r>
            <a:endParaRPr lang="ru-RU" dirty="0"/>
          </a:p>
        </p:txBody>
      </p:sp>
      <p:pic>
        <p:nvPicPr>
          <p:cNvPr id="23556" name="Picture 4" descr="zhuk-olen-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437112"/>
            <a:ext cx="31623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 flipH="1">
            <a:off x="7956376" y="5013176"/>
            <a:ext cx="1187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ЖУК-ОЛЕНЬ</a:t>
            </a:r>
            <a:endParaRPr lang="ru-RU" dirty="0"/>
          </a:p>
        </p:txBody>
      </p:sp>
      <p:pic>
        <p:nvPicPr>
          <p:cNvPr id="23557" name="Picture 5" descr="1293663829_enhanced-buzz-22153-1293390282-4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365104"/>
            <a:ext cx="32448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0" y="4998659"/>
            <a:ext cx="1043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БЕЛКА-ЛЕТЯГА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</TotalTime>
  <Words>161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Batang</vt:lpstr>
      <vt:lpstr>Arial</vt:lpstr>
      <vt:lpstr>Calibri</vt:lpstr>
      <vt:lpstr>Times New Roman</vt:lpstr>
      <vt:lpstr>Тема Office</vt:lpstr>
      <vt:lpstr>КРАСНАЯ КНИГА</vt:lpstr>
      <vt:lpstr>ОСТАНОВИСЬ! СТОП! НЕ ГУБИ! ДАЛЬШЕ ТАК НЕЛЬЗЯ!</vt:lpstr>
      <vt:lpstr>Красная книга собрала в себе все виды животных и растений, которые подвергаются опасности исчезновения с нашей планеты.</vt:lpstr>
      <vt:lpstr>Презентация PowerPoint</vt:lpstr>
      <vt:lpstr>ЧЕРНЫЕ СТРАНИЦЫ</vt:lpstr>
      <vt:lpstr>КРАСНЫЕ СТРАНИЦЫ</vt:lpstr>
      <vt:lpstr>ЖЕЛТЫЕ СТРАНИЦЫ</vt:lpstr>
      <vt:lpstr>СЕРЫЕ СТРАНИЦЫ</vt:lpstr>
      <vt:lpstr>БЕЛЫЕ СТРАНИЦЫ</vt:lpstr>
      <vt:lpstr>ЗЕЛЁНЫЕ СТРАНИЦЫ</vt:lpstr>
      <vt:lpstr>Красная книга – Красная! Значит природа в опасности! Значит, нельзя терять  даже мига. Всё живое хранить зовёт,  Пусть зовёт не напрасно  Красная книга!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</dc:title>
  <dc:creator>Aleksei</dc:creator>
  <cp:lastModifiedBy>Home qwerty</cp:lastModifiedBy>
  <cp:revision>19</cp:revision>
  <dcterms:created xsi:type="dcterms:W3CDTF">2016-04-10T19:44:49Z</dcterms:created>
  <dcterms:modified xsi:type="dcterms:W3CDTF">2017-05-21T20:57:24Z</dcterms:modified>
</cp:coreProperties>
</file>