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302" r:id="rId4"/>
    <p:sldId id="259" r:id="rId5"/>
    <p:sldId id="289" r:id="rId6"/>
    <p:sldId id="274" r:id="rId7"/>
    <p:sldId id="300" r:id="rId8"/>
    <p:sldId id="276" r:id="rId9"/>
    <p:sldId id="291" r:id="rId10"/>
    <p:sldId id="275" r:id="rId11"/>
    <p:sldId id="290" r:id="rId12"/>
    <p:sldId id="277" r:id="rId13"/>
    <p:sldId id="292" r:id="rId14"/>
    <p:sldId id="278" r:id="rId15"/>
    <p:sldId id="293" r:id="rId16"/>
    <p:sldId id="279" r:id="rId17"/>
    <p:sldId id="294" r:id="rId18"/>
    <p:sldId id="280" r:id="rId19"/>
    <p:sldId id="288" r:id="rId20"/>
    <p:sldId id="281" r:id="rId21"/>
    <p:sldId id="295" r:id="rId22"/>
    <p:sldId id="282" r:id="rId23"/>
    <p:sldId id="296" r:id="rId24"/>
    <p:sldId id="283" r:id="rId25"/>
    <p:sldId id="297" r:id="rId26"/>
    <p:sldId id="287" r:id="rId27"/>
    <p:sldId id="298" r:id="rId28"/>
    <p:sldId id="286" r:id="rId29"/>
    <p:sldId id="299" r:id="rId30"/>
    <p:sldId id="284" r:id="rId31"/>
    <p:sldId id="301" r:id="rId32"/>
    <p:sldId id="260" r:id="rId3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0099"/>
    <a:srgbClr val="CC0000"/>
    <a:srgbClr val="FF0000"/>
    <a:srgbClr val="0DC122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171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8627"/>
                <a:invGamma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6" name="Group 2"/>
          <p:cNvGrpSpPr>
            <a:grpSpLocks/>
          </p:cNvGrpSpPr>
          <p:nvPr/>
        </p:nvGrpSpPr>
        <p:grpSpPr bwMode="auto">
          <a:xfrm>
            <a:off x="-498475" y="1311275"/>
            <a:ext cx="10429875" cy="5908675"/>
            <a:chOff x="-313" y="824"/>
            <a:chExt cx="6570" cy="3722"/>
          </a:xfrm>
        </p:grpSpPr>
        <p:sp>
          <p:nvSpPr>
            <p:cNvPr id="31747" name="Rectangle 3"/>
            <p:cNvSpPr>
              <a:spLocks noChangeArrowheads="1"/>
            </p:cNvSpPr>
            <p:nvPr userDrawn="1"/>
          </p:nvSpPr>
          <p:spPr bwMode="hidden">
            <a:xfrm rot="20798144" flipV="1">
              <a:off x="-14" y="1033"/>
              <a:ext cx="1744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/>
            </a:p>
          </p:txBody>
        </p:sp>
        <p:sp>
          <p:nvSpPr>
            <p:cNvPr id="31748" name="Rectangle 4"/>
            <p:cNvSpPr>
              <a:spLocks noChangeArrowheads="1"/>
            </p:cNvSpPr>
            <p:nvPr userDrawn="1"/>
          </p:nvSpPr>
          <p:spPr bwMode="hidden">
            <a:xfrm rot="20774366" flipV="1">
              <a:off x="-24" y="1127"/>
              <a:ext cx="203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/>
            </a:p>
          </p:txBody>
        </p:sp>
        <p:sp>
          <p:nvSpPr>
            <p:cNvPr id="31749" name="Rectangle 5"/>
            <p:cNvSpPr>
              <a:spLocks noChangeArrowheads="1"/>
            </p:cNvSpPr>
            <p:nvPr userDrawn="1"/>
          </p:nvSpPr>
          <p:spPr bwMode="hidden">
            <a:xfrm rot="20757421" flipV="1">
              <a:off x="-27" y="1198"/>
              <a:ext cx="224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/>
            </a:p>
          </p:txBody>
        </p:sp>
        <p:sp>
          <p:nvSpPr>
            <p:cNvPr id="31750" name="Rectangle 6"/>
            <p:cNvSpPr>
              <a:spLocks noChangeArrowheads="1"/>
            </p:cNvSpPr>
            <p:nvPr userDrawn="1"/>
          </p:nvSpPr>
          <p:spPr bwMode="hidden">
            <a:xfrm rot="20684206" flipV="1">
              <a:off x="-43" y="1283"/>
              <a:ext cx="247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/>
            </a:p>
          </p:txBody>
        </p:sp>
        <p:sp>
          <p:nvSpPr>
            <p:cNvPr id="31751" name="Rectangle 7"/>
            <p:cNvSpPr>
              <a:spLocks noChangeArrowheads="1"/>
            </p:cNvSpPr>
            <p:nvPr userDrawn="1"/>
          </p:nvSpPr>
          <p:spPr bwMode="hidden">
            <a:xfrm rot="20631226" flipV="1">
              <a:off x="-51" y="1397"/>
              <a:ext cx="2770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/>
            </a:p>
          </p:txBody>
        </p:sp>
        <p:sp>
          <p:nvSpPr>
            <p:cNvPr id="31752" name="Rectangle 8"/>
            <p:cNvSpPr>
              <a:spLocks noChangeArrowheads="1"/>
            </p:cNvSpPr>
            <p:nvPr userDrawn="1"/>
          </p:nvSpPr>
          <p:spPr bwMode="hidden">
            <a:xfrm rot="20554235" flipV="1">
              <a:off x="-65" y="1523"/>
              <a:ext cx="3058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/>
            </a:p>
          </p:txBody>
        </p:sp>
        <p:sp>
          <p:nvSpPr>
            <p:cNvPr id="31753" name="Rectangle 9"/>
            <p:cNvSpPr>
              <a:spLocks noChangeArrowheads="1"/>
            </p:cNvSpPr>
            <p:nvPr userDrawn="1"/>
          </p:nvSpPr>
          <p:spPr bwMode="hidden">
            <a:xfrm rot="20466593" flipV="1">
              <a:off x="-93" y="1694"/>
              <a:ext cx="340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/>
            </a:p>
          </p:txBody>
        </p:sp>
        <p:sp>
          <p:nvSpPr>
            <p:cNvPr id="31754" name="Rectangle 10"/>
            <p:cNvSpPr>
              <a:spLocks noChangeArrowheads="1"/>
            </p:cNvSpPr>
            <p:nvPr userDrawn="1"/>
          </p:nvSpPr>
          <p:spPr bwMode="hidden">
            <a:xfrm rot="20343219" flipV="1">
              <a:off x="-99" y="1863"/>
              <a:ext cx="374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/>
            </a:p>
          </p:txBody>
        </p:sp>
        <p:sp>
          <p:nvSpPr>
            <p:cNvPr id="31755" name="Rectangle 11"/>
            <p:cNvSpPr>
              <a:spLocks noChangeArrowheads="1"/>
            </p:cNvSpPr>
            <p:nvPr userDrawn="1"/>
          </p:nvSpPr>
          <p:spPr bwMode="hidden">
            <a:xfrm rot="20211065" flipV="1">
              <a:off x="-165" y="2053"/>
              <a:ext cx="420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/>
            </a:p>
          </p:txBody>
        </p:sp>
        <p:sp>
          <p:nvSpPr>
            <p:cNvPr id="31756" name="Rectangle 12"/>
            <p:cNvSpPr>
              <a:spLocks noChangeArrowheads="1"/>
            </p:cNvSpPr>
            <p:nvPr userDrawn="1"/>
          </p:nvSpPr>
          <p:spPr bwMode="hidden">
            <a:xfrm rot="20102912" flipV="1">
              <a:off x="-214" y="2289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/>
            </a:p>
          </p:txBody>
        </p:sp>
        <p:sp>
          <p:nvSpPr>
            <p:cNvPr id="31757" name="Rectangle 13"/>
            <p:cNvSpPr>
              <a:spLocks noChangeArrowheads="1"/>
            </p:cNvSpPr>
            <p:nvPr userDrawn="1"/>
          </p:nvSpPr>
          <p:spPr bwMode="hidden">
            <a:xfrm rot="19923405" flipV="1">
              <a:off x="-313" y="2617"/>
              <a:ext cx="52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/>
            </a:p>
          </p:txBody>
        </p:sp>
        <p:sp>
          <p:nvSpPr>
            <p:cNvPr id="31758" name="Rectangle 14"/>
            <p:cNvSpPr>
              <a:spLocks noChangeArrowheads="1"/>
            </p:cNvSpPr>
            <p:nvPr userDrawn="1"/>
          </p:nvSpPr>
          <p:spPr bwMode="hidden">
            <a:xfrm rot="19686284" flipV="1">
              <a:off x="9" y="2881"/>
              <a:ext cx="54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/>
            </a:p>
          </p:txBody>
        </p:sp>
        <p:sp>
          <p:nvSpPr>
            <p:cNvPr id="31759" name="Rectangle 15"/>
            <p:cNvSpPr>
              <a:spLocks noChangeArrowheads="1"/>
            </p:cNvSpPr>
            <p:nvPr userDrawn="1"/>
          </p:nvSpPr>
          <p:spPr bwMode="hidden">
            <a:xfrm rot="19383534" flipV="1">
              <a:off x="1319" y="2928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019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/>
            </a:p>
          </p:txBody>
        </p:sp>
        <p:sp>
          <p:nvSpPr>
            <p:cNvPr id="31760" name="Rectangle 16"/>
            <p:cNvSpPr>
              <a:spLocks noChangeArrowheads="1"/>
            </p:cNvSpPr>
            <p:nvPr userDrawn="1"/>
          </p:nvSpPr>
          <p:spPr bwMode="hidden">
            <a:xfrm rot="18994182" flipV="1">
              <a:off x="2681" y="3071"/>
              <a:ext cx="35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13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/>
            </a:p>
          </p:txBody>
        </p:sp>
        <p:sp>
          <p:nvSpPr>
            <p:cNvPr id="31761" name="Rectangle 17"/>
            <p:cNvSpPr>
              <a:spLocks noChangeArrowheads="1"/>
            </p:cNvSpPr>
            <p:nvPr userDrawn="1"/>
          </p:nvSpPr>
          <p:spPr bwMode="hidden">
            <a:xfrm rot="18603245" flipV="1">
              <a:off x="4052" y="3504"/>
              <a:ext cx="207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/>
              <a:endParaRPr lang="ru-RU"/>
            </a:p>
          </p:txBody>
        </p:sp>
        <p:sp>
          <p:nvSpPr>
            <p:cNvPr id="31762" name="Rectangle 18"/>
            <p:cNvSpPr>
              <a:spLocks noChangeArrowheads="1"/>
            </p:cNvSpPr>
            <p:nvPr userDrawn="1"/>
          </p:nvSpPr>
          <p:spPr bwMode="hidden">
            <a:xfrm rot="39991575" flipH="1" flipV="1">
              <a:off x="5368" y="4167"/>
              <a:ext cx="5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/>
              <a:endParaRPr lang="ru-RU"/>
            </a:p>
          </p:txBody>
        </p:sp>
        <p:sp>
          <p:nvSpPr>
            <p:cNvPr id="31763" name="Rectangle 19"/>
            <p:cNvSpPr>
              <a:spLocks noChangeArrowheads="1"/>
            </p:cNvSpPr>
            <p:nvPr userDrawn="1"/>
          </p:nvSpPr>
          <p:spPr bwMode="hidden">
            <a:xfrm rot="-20541361">
              <a:off x="-146" y="2360"/>
              <a:ext cx="604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/>
            </a:p>
          </p:txBody>
        </p:sp>
        <p:sp>
          <p:nvSpPr>
            <p:cNvPr id="31764" name="Rectangle 20"/>
            <p:cNvSpPr>
              <a:spLocks noChangeArrowheads="1"/>
            </p:cNvSpPr>
            <p:nvPr userDrawn="1"/>
          </p:nvSpPr>
          <p:spPr bwMode="hidden">
            <a:xfrm rot="-20036206">
              <a:off x="-198" y="3396"/>
              <a:ext cx="414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/>
            </a:p>
          </p:txBody>
        </p:sp>
        <p:sp>
          <p:nvSpPr>
            <p:cNvPr id="31765" name="Rectangle 21"/>
            <p:cNvSpPr>
              <a:spLocks noChangeArrowheads="1"/>
            </p:cNvSpPr>
            <p:nvPr userDrawn="1"/>
          </p:nvSpPr>
          <p:spPr bwMode="hidden">
            <a:xfrm rot="1732981">
              <a:off x="-165" y="3624"/>
              <a:ext cx="28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/>
            </a:p>
          </p:txBody>
        </p:sp>
        <p:sp>
          <p:nvSpPr>
            <p:cNvPr id="31766" name="Rectangle 22"/>
            <p:cNvSpPr>
              <a:spLocks noChangeArrowheads="1"/>
            </p:cNvSpPr>
            <p:nvPr userDrawn="1"/>
          </p:nvSpPr>
          <p:spPr bwMode="hidden">
            <a:xfrm rot="1969083">
              <a:off x="-110" y="3922"/>
              <a:ext cx="14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/>
            </a:p>
          </p:txBody>
        </p:sp>
        <p:sp>
          <p:nvSpPr>
            <p:cNvPr id="31767" name="Rectangle 23"/>
            <p:cNvSpPr>
              <a:spLocks noChangeArrowheads="1"/>
            </p:cNvSpPr>
            <p:nvPr userDrawn="1"/>
          </p:nvSpPr>
          <p:spPr bwMode="hidden">
            <a:xfrm rot="-20213826">
              <a:off x="-216" y="3221"/>
              <a:ext cx="547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/>
            </a:p>
          </p:txBody>
        </p:sp>
        <p:sp>
          <p:nvSpPr>
            <p:cNvPr id="31768" name="Rectangle 24"/>
            <p:cNvSpPr>
              <a:spLocks noChangeArrowheads="1"/>
            </p:cNvSpPr>
            <p:nvPr userDrawn="1"/>
          </p:nvSpPr>
          <p:spPr bwMode="hidden">
            <a:xfrm rot="22583969">
              <a:off x="-115" y="2129"/>
              <a:ext cx="601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/>
            </a:p>
          </p:txBody>
        </p:sp>
        <p:sp>
          <p:nvSpPr>
            <p:cNvPr id="31769" name="Rectangle 25"/>
            <p:cNvSpPr>
              <a:spLocks noChangeArrowheads="1"/>
            </p:cNvSpPr>
            <p:nvPr userDrawn="1"/>
          </p:nvSpPr>
          <p:spPr bwMode="hidden">
            <a:xfrm rot="930109" flipV="1">
              <a:off x="80" y="1946"/>
              <a:ext cx="575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/>
            </a:p>
          </p:txBody>
        </p:sp>
        <p:sp>
          <p:nvSpPr>
            <p:cNvPr id="31770" name="Rectangle 26"/>
            <p:cNvSpPr>
              <a:spLocks noChangeArrowheads="1"/>
            </p:cNvSpPr>
            <p:nvPr userDrawn="1"/>
          </p:nvSpPr>
          <p:spPr bwMode="hidden">
            <a:xfrm rot="-20731987">
              <a:off x="374" y="1802"/>
              <a:ext cx="5475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/>
            </a:p>
          </p:txBody>
        </p:sp>
        <p:sp>
          <p:nvSpPr>
            <p:cNvPr id="31771" name="Rectangle 27"/>
            <p:cNvSpPr>
              <a:spLocks noChangeArrowheads="1"/>
            </p:cNvSpPr>
            <p:nvPr userDrawn="1"/>
          </p:nvSpPr>
          <p:spPr bwMode="hidden">
            <a:xfrm rot="-64024402">
              <a:off x="848" y="1582"/>
              <a:ext cx="49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/>
            </a:p>
          </p:txBody>
        </p:sp>
        <p:sp>
          <p:nvSpPr>
            <p:cNvPr id="31772" name="Rectangle 28"/>
            <p:cNvSpPr>
              <a:spLocks noChangeArrowheads="1"/>
            </p:cNvSpPr>
            <p:nvPr userDrawn="1"/>
          </p:nvSpPr>
          <p:spPr bwMode="hidden">
            <a:xfrm rot="-42464612">
              <a:off x="1053" y="1476"/>
              <a:ext cx="475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/>
            </a:p>
          </p:txBody>
        </p:sp>
        <p:sp>
          <p:nvSpPr>
            <p:cNvPr id="31773" name="Rectangle 29"/>
            <p:cNvSpPr>
              <a:spLocks noChangeArrowheads="1"/>
            </p:cNvSpPr>
            <p:nvPr userDrawn="1"/>
          </p:nvSpPr>
          <p:spPr bwMode="hidden">
            <a:xfrm rot="-20907336">
              <a:off x="1244" y="1377"/>
              <a:ext cx="455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/>
            </a:p>
          </p:txBody>
        </p:sp>
        <p:sp>
          <p:nvSpPr>
            <p:cNvPr id="31774" name="Rectangle 30"/>
            <p:cNvSpPr>
              <a:spLocks noChangeArrowheads="1"/>
            </p:cNvSpPr>
            <p:nvPr userDrawn="1"/>
          </p:nvSpPr>
          <p:spPr bwMode="hidden">
            <a:xfrm rot="655690" flipV="1">
              <a:off x="1487" y="1305"/>
              <a:ext cx="431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/>
            </a:p>
          </p:txBody>
        </p:sp>
        <p:sp>
          <p:nvSpPr>
            <p:cNvPr id="31775" name="Rectangle 31"/>
            <p:cNvSpPr>
              <a:spLocks noChangeArrowheads="1"/>
            </p:cNvSpPr>
            <p:nvPr userDrawn="1"/>
          </p:nvSpPr>
          <p:spPr bwMode="hidden">
            <a:xfrm rot="636921" flipV="1">
              <a:off x="1650" y="1218"/>
              <a:ext cx="415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/>
            </a:p>
          </p:txBody>
        </p:sp>
        <p:sp>
          <p:nvSpPr>
            <p:cNvPr id="31776" name="Rectangle 32"/>
            <p:cNvSpPr>
              <a:spLocks noChangeArrowheads="1"/>
            </p:cNvSpPr>
            <p:nvPr userDrawn="1"/>
          </p:nvSpPr>
          <p:spPr bwMode="hidden">
            <a:xfrm rot="803987" flipV="1">
              <a:off x="611" y="1684"/>
              <a:ext cx="52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/>
            </a:p>
          </p:txBody>
        </p:sp>
        <p:sp>
          <p:nvSpPr>
            <p:cNvPr id="31777" name="Rectangle 33"/>
            <p:cNvSpPr>
              <a:spLocks noChangeArrowheads="1"/>
            </p:cNvSpPr>
            <p:nvPr userDrawn="1"/>
          </p:nvSpPr>
          <p:spPr bwMode="hidden">
            <a:xfrm rot="1273217" flipV="1">
              <a:off x="-204" y="2976"/>
              <a:ext cx="615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/>
            </a:p>
          </p:txBody>
        </p:sp>
        <p:sp>
          <p:nvSpPr>
            <p:cNvPr id="31778" name="Rectangle 34"/>
            <p:cNvSpPr>
              <a:spLocks noChangeArrowheads="1"/>
            </p:cNvSpPr>
            <p:nvPr userDrawn="1"/>
          </p:nvSpPr>
          <p:spPr bwMode="hidden">
            <a:xfrm rot="1169729" flipV="1">
              <a:off x="-174" y="2663"/>
              <a:ext cx="61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1373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/>
            </a:p>
          </p:txBody>
        </p:sp>
        <p:sp>
          <p:nvSpPr>
            <p:cNvPr id="31779" name="Oval 35"/>
            <p:cNvSpPr>
              <a:spLocks noChangeArrowheads="1"/>
            </p:cNvSpPr>
            <p:nvPr/>
          </p:nvSpPr>
          <p:spPr bwMode="hidden">
            <a:xfrm>
              <a:off x="740" y="3359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780" name="Oval 36"/>
            <p:cNvSpPr>
              <a:spLocks noChangeArrowheads="1"/>
            </p:cNvSpPr>
            <p:nvPr/>
          </p:nvSpPr>
          <p:spPr bwMode="hidden">
            <a:xfrm>
              <a:off x="236" y="3074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781" name="Oval 37"/>
            <p:cNvSpPr>
              <a:spLocks noChangeArrowheads="1"/>
            </p:cNvSpPr>
            <p:nvPr/>
          </p:nvSpPr>
          <p:spPr bwMode="hidden">
            <a:xfrm>
              <a:off x="159" y="3652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782" name="Oval 38"/>
            <p:cNvSpPr>
              <a:spLocks noChangeArrowheads="1"/>
            </p:cNvSpPr>
            <p:nvPr/>
          </p:nvSpPr>
          <p:spPr bwMode="hidden">
            <a:xfrm>
              <a:off x="2077" y="2661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783" name="Oval 39"/>
            <p:cNvSpPr>
              <a:spLocks noChangeArrowheads="1"/>
            </p:cNvSpPr>
            <p:nvPr/>
          </p:nvSpPr>
          <p:spPr bwMode="hidden">
            <a:xfrm>
              <a:off x="1223" y="307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784" name="Oval 40"/>
            <p:cNvSpPr>
              <a:spLocks noChangeArrowheads="1"/>
            </p:cNvSpPr>
            <p:nvPr/>
          </p:nvSpPr>
          <p:spPr bwMode="hidden">
            <a:xfrm>
              <a:off x="1686" y="2857"/>
              <a:ext cx="156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785" name="Oval 41"/>
            <p:cNvSpPr>
              <a:spLocks noChangeArrowheads="1"/>
            </p:cNvSpPr>
            <p:nvPr/>
          </p:nvSpPr>
          <p:spPr bwMode="hidden">
            <a:xfrm>
              <a:off x="750" y="2839"/>
              <a:ext cx="151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786" name="Oval 42"/>
            <p:cNvSpPr>
              <a:spLocks noChangeArrowheads="1"/>
            </p:cNvSpPr>
            <p:nvPr/>
          </p:nvSpPr>
          <p:spPr bwMode="hidden">
            <a:xfrm>
              <a:off x="367" y="2656"/>
              <a:ext cx="150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787" name="Oval 43"/>
            <p:cNvSpPr>
              <a:spLocks noChangeArrowheads="1"/>
            </p:cNvSpPr>
            <p:nvPr/>
          </p:nvSpPr>
          <p:spPr bwMode="hidden">
            <a:xfrm>
              <a:off x="1172" y="2642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788" name="Oval 44"/>
            <p:cNvSpPr>
              <a:spLocks noChangeArrowheads="1"/>
            </p:cNvSpPr>
            <p:nvPr/>
          </p:nvSpPr>
          <p:spPr bwMode="hidden">
            <a:xfrm>
              <a:off x="2401" y="2485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789" name="Oval 45"/>
            <p:cNvSpPr>
              <a:spLocks noChangeArrowheads="1"/>
            </p:cNvSpPr>
            <p:nvPr/>
          </p:nvSpPr>
          <p:spPr bwMode="hidden">
            <a:xfrm>
              <a:off x="1910" y="231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790" name="Oval 46"/>
            <p:cNvSpPr>
              <a:spLocks noChangeArrowheads="1"/>
            </p:cNvSpPr>
            <p:nvPr/>
          </p:nvSpPr>
          <p:spPr bwMode="hidden">
            <a:xfrm>
              <a:off x="2254" y="2154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791" name="Oval 47"/>
            <p:cNvSpPr>
              <a:spLocks noChangeArrowheads="1"/>
            </p:cNvSpPr>
            <p:nvPr/>
          </p:nvSpPr>
          <p:spPr bwMode="hidden">
            <a:xfrm>
              <a:off x="2742" y="230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792" name="Oval 48"/>
            <p:cNvSpPr>
              <a:spLocks noChangeArrowheads="1"/>
            </p:cNvSpPr>
            <p:nvPr/>
          </p:nvSpPr>
          <p:spPr bwMode="hidden">
            <a:xfrm>
              <a:off x="2812" y="1898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793" name="Oval 49"/>
            <p:cNvSpPr>
              <a:spLocks noChangeArrowheads="1"/>
            </p:cNvSpPr>
            <p:nvPr/>
          </p:nvSpPr>
          <p:spPr bwMode="hidden">
            <a:xfrm>
              <a:off x="3721" y="179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794" name="Oval 50"/>
            <p:cNvSpPr>
              <a:spLocks noChangeArrowheads="1"/>
            </p:cNvSpPr>
            <p:nvPr/>
          </p:nvSpPr>
          <p:spPr bwMode="hidden">
            <a:xfrm>
              <a:off x="3528" y="189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795" name="Oval 51"/>
            <p:cNvSpPr>
              <a:spLocks noChangeArrowheads="1"/>
            </p:cNvSpPr>
            <p:nvPr/>
          </p:nvSpPr>
          <p:spPr bwMode="hidden">
            <a:xfrm>
              <a:off x="3064" y="1778"/>
              <a:ext cx="128" cy="6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796" name="Oval 52"/>
            <p:cNvSpPr>
              <a:spLocks noChangeArrowheads="1"/>
            </p:cNvSpPr>
            <p:nvPr/>
          </p:nvSpPr>
          <p:spPr bwMode="hidden">
            <a:xfrm>
              <a:off x="3277" y="202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797" name="Oval 53"/>
            <p:cNvSpPr>
              <a:spLocks noChangeArrowheads="1"/>
            </p:cNvSpPr>
            <p:nvPr/>
          </p:nvSpPr>
          <p:spPr bwMode="hidden">
            <a:xfrm>
              <a:off x="3027" y="2160"/>
              <a:ext cx="133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798" name="Oval 54"/>
            <p:cNvSpPr>
              <a:spLocks noChangeArrowheads="1"/>
            </p:cNvSpPr>
            <p:nvPr/>
          </p:nvSpPr>
          <p:spPr bwMode="hidden">
            <a:xfrm>
              <a:off x="1569" y="2453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799" name="Oval 55"/>
            <p:cNvSpPr>
              <a:spLocks noChangeArrowheads="1"/>
            </p:cNvSpPr>
            <p:nvPr/>
          </p:nvSpPr>
          <p:spPr bwMode="hidden">
            <a:xfrm>
              <a:off x="1863" y="2028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800" name="Oval 56"/>
            <p:cNvSpPr>
              <a:spLocks noChangeArrowheads="1"/>
            </p:cNvSpPr>
            <p:nvPr/>
          </p:nvSpPr>
          <p:spPr bwMode="hidden">
            <a:xfrm>
              <a:off x="1513" y="2175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801" name="Oval 57"/>
            <p:cNvSpPr>
              <a:spLocks noChangeArrowheads="1"/>
            </p:cNvSpPr>
            <p:nvPr/>
          </p:nvSpPr>
          <p:spPr bwMode="hidden">
            <a:xfrm>
              <a:off x="1191" y="2311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802" name="Oval 58"/>
            <p:cNvSpPr>
              <a:spLocks noChangeArrowheads="1"/>
            </p:cNvSpPr>
            <p:nvPr/>
          </p:nvSpPr>
          <p:spPr bwMode="hidden">
            <a:xfrm>
              <a:off x="1154" y="2047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803" name="Oval 59"/>
            <p:cNvSpPr>
              <a:spLocks noChangeArrowheads="1"/>
            </p:cNvSpPr>
            <p:nvPr/>
          </p:nvSpPr>
          <p:spPr bwMode="hidden">
            <a:xfrm>
              <a:off x="1142" y="180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804" name="Oval 60"/>
            <p:cNvSpPr>
              <a:spLocks noChangeArrowheads="1"/>
            </p:cNvSpPr>
            <p:nvPr/>
          </p:nvSpPr>
          <p:spPr bwMode="hidden">
            <a:xfrm>
              <a:off x="1500" y="191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805" name="Oval 61"/>
            <p:cNvSpPr>
              <a:spLocks noChangeArrowheads="1"/>
            </p:cNvSpPr>
            <p:nvPr/>
          </p:nvSpPr>
          <p:spPr bwMode="hidden">
            <a:xfrm>
              <a:off x="1804" y="18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806" name="Oval 62"/>
            <p:cNvSpPr>
              <a:spLocks noChangeArrowheads="1"/>
            </p:cNvSpPr>
            <p:nvPr/>
          </p:nvSpPr>
          <p:spPr bwMode="hidden">
            <a:xfrm>
              <a:off x="2159" y="1905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807" name="Oval 63"/>
            <p:cNvSpPr>
              <a:spLocks noChangeArrowheads="1"/>
            </p:cNvSpPr>
            <p:nvPr/>
          </p:nvSpPr>
          <p:spPr bwMode="hidden">
            <a:xfrm>
              <a:off x="2432" y="178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808" name="Oval 64"/>
            <p:cNvSpPr>
              <a:spLocks noChangeArrowheads="1"/>
            </p:cNvSpPr>
            <p:nvPr/>
          </p:nvSpPr>
          <p:spPr bwMode="hidden">
            <a:xfrm>
              <a:off x="470" y="203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809" name="Oval 65"/>
            <p:cNvSpPr>
              <a:spLocks noChangeArrowheads="1"/>
            </p:cNvSpPr>
            <p:nvPr/>
          </p:nvSpPr>
          <p:spPr bwMode="hidden">
            <a:xfrm>
              <a:off x="68" y="2166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810" name="Oval 66"/>
            <p:cNvSpPr>
              <a:spLocks noChangeArrowheads="1"/>
            </p:cNvSpPr>
            <p:nvPr/>
          </p:nvSpPr>
          <p:spPr bwMode="hidden">
            <a:xfrm>
              <a:off x="798" y="191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811" name="Oval 67"/>
            <p:cNvSpPr>
              <a:spLocks noChangeArrowheads="1"/>
            </p:cNvSpPr>
            <p:nvPr/>
          </p:nvSpPr>
          <p:spPr bwMode="hidden">
            <a:xfrm>
              <a:off x="455" y="179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812" name="Oval 68"/>
            <p:cNvSpPr>
              <a:spLocks noChangeArrowheads="1"/>
            </p:cNvSpPr>
            <p:nvPr/>
          </p:nvSpPr>
          <p:spPr bwMode="hidden">
            <a:xfrm>
              <a:off x="113" y="19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813" name="Oval 69"/>
            <p:cNvSpPr>
              <a:spLocks noChangeArrowheads="1"/>
            </p:cNvSpPr>
            <p:nvPr/>
          </p:nvSpPr>
          <p:spPr bwMode="hidden">
            <a:xfrm>
              <a:off x="432" y="2323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814" name="Oval 70"/>
            <p:cNvSpPr>
              <a:spLocks noChangeArrowheads="1"/>
            </p:cNvSpPr>
            <p:nvPr/>
          </p:nvSpPr>
          <p:spPr bwMode="hidden">
            <a:xfrm>
              <a:off x="814" y="217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815" name="Oval 71"/>
            <p:cNvSpPr>
              <a:spLocks noChangeArrowheads="1"/>
            </p:cNvSpPr>
            <p:nvPr/>
          </p:nvSpPr>
          <p:spPr bwMode="hidden">
            <a:xfrm>
              <a:off x="789" y="2472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816" name="Oval 72"/>
            <p:cNvSpPr>
              <a:spLocks noChangeArrowheads="1"/>
            </p:cNvSpPr>
            <p:nvPr/>
          </p:nvSpPr>
          <p:spPr bwMode="hidden">
            <a:xfrm>
              <a:off x="2544" y="201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817" name="Oval 73"/>
            <p:cNvSpPr>
              <a:spLocks noChangeArrowheads="1"/>
            </p:cNvSpPr>
            <p:nvPr/>
          </p:nvSpPr>
          <p:spPr bwMode="hidden">
            <a:xfrm>
              <a:off x="1457" y="1700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818" name="Oval 74"/>
            <p:cNvSpPr>
              <a:spLocks noChangeArrowheads="1"/>
            </p:cNvSpPr>
            <p:nvPr/>
          </p:nvSpPr>
          <p:spPr bwMode="hidden">
            <a:xfrm>
              <a:off x="1747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819" name="Oval 75"/>
            <p:cNvSpPr>
              <a:spLocks noChangeArrowheads="1"/>
            </p:cNvSpPr>
            <p:nvPr/>
          </p:nvSpPr>
          <p:spPr bwMode="hidden">
            <a:xfrm>
              <a:off x="1385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820" name="Oval 76"/>
            <p:cNvSpPr>
              <a:spLocks noChangeArrowheads="1"/>
            </p:cNvSpPr>
            <p:nvPr/>
          </p:nvSpPr>
          <p:spPr bwMode="hidden">
            <a:xfrm>
              <a:off x="1093" y="1595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821" name="Oval 77"/>
            <p:cNvSpPr>
              <a:spLocks noChangeArrowheads="1"/>
            </p:cNvSpPr>
            <p:nvPr/>
          </p:nvSpPr>
          <p:spPr bwMode="hidden">
            <a:xfrm>
              <a:off x="792" y="169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822" name="Oval 78"/>
            <p:cNvSpPr>
              <a:spLocks noChangeArrowheads="1"/>
            </p:cNvSpPr>
            <p:nvPr/>
          </p:nvSpPr>
          <p:spPr bwMode="hidden">
            <a:xfrm>
              <a:off x="2011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823" name="Oval 79"/>
            <p:cNvSpPr>
              <a:spLocks noChangeArrowheads="1"/>
            </p:cNvSpPr>
            <p:nvPr/>
          </p:nvSpPr>
          <p:spPr bwMode="hidden">
            <a:xfrm>
              <a:off x="2087" y="169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824" name="Oval 80"/>
            <p:cNvSpPr>
              <a:spLocks noChangeArrowheads="1"/>
            </p:cNvSpPr>
            <p:nvPr/>
          </p:nvSpPr>
          <p:spPr bwMode="hidden">
            <a:xfrm>
              <a:off x="2345" y="1601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825" name="Oval 81"/>
            <p:cNvSpPr>
              <a:spLocks noChangeArrowheads="1"/>
            </p:cNvSpPr>
            <p:nvPr/>
          </p:nvSpPr>
          <p:spPr bwMode="hidden">
            <a:xfrm>
              <a:off x="2684" y="168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826" name="Oval 82"/>
            <p:cNvSpPr>
              <a:spLocks noChangeArrowheads="1"/>
            </p:cNvSpPr>
            <p:nvPr/>
          </p:nvSpPr>
          <p:spPr bwMode="hidden">
            <a:xfrm>
              <a:off x="806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827" name="Oval 83"/>
            <p:cNvSpPr>
              <a:spLocks noChangeArrowheads="1"/>
            </p:cNvSpPr>
            <p:nvPr/>
          </p:nvSpPr>
          <p:spPr bwMode="hidden">
            <a:xfrm>
              <a:off x="495" y="1597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828" name="Oval 84"/>
            <p:cNvSpPr>
              <a:spLocks noChangeArrowheads="1"/>
            </p:cNvSpPr>
            <p:nvPr/>
          </p:nvSpPr>
          <p:spPr bwMode="hidden">
            <a:xfrm>
              <a:off x="228" y="150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829" name="Oval 85"/>
            <p:cNvSpPr>
              <a:spLocks noChangeArrowheads="1"/>
            </p:cNvSpPr>
            <p:nvPr/>
          </p:nvSpPr>
          <p:spPr bwMode="hidden">
            <a:xfrm>
              <a:off x="157" y="169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830" name="Oval 86"/>
            <p:cNvSpPr>
              <a:spLocks noChangeArrowheads="1"/>
            </p:cNvSpPr>
            <p:nvPr/>
          </p:nvSpPr>
          <p:spPr bwMode="hidden">
            <a:xfrm>
              <a:off x="2887" y="1595"/>
              <a:ext cx="124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831" name="Oval 87"/>
            <p:cNvSpPr>
              <a:spLocks noChangeArrowheads="1"/>
            </p:cNvSpPr>
            <p:nvPr/>
          </p:nvSpPr>
          <p:spPr bwMode="hidden">
            <a:xfrm>
              <a:off x="3079" y="1511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832" name="Oval 88"/>
            <p:cNvSpPr>
              <a:spLocks noChangeArrowheads="1"/>
            </p:cNvSpPr>
            <p:nvPr/>
          </p:nvSpPr>
          <p:spPr bwMode="hidden">
            <a:xfrm>
              <a:off x="3270" y="1688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833" name="Oval 89"/>
            <p:cNvSpPr>
              <a:spLocks noChangeArrowheads="1"/>
            </p:cNvSpPr>
            <p:nvPr/>
          </p:nvSpPr>
          <p:spPr bwMode="hidden">
            <a:xfrm>
              <a:off x="3453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834" name="Oval 90"/>
            <p:cNvSpPr>
              <a:spLocks noChangeArrowheads="1"/>
            </p:cNvSpPr>
            <p:nvPr/>
          </p:nvSpPr>
          <p:spPr bwMode="hidden">
            <a:xfrm>
              <a:off x="3651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835" name="Oval 91"/>
            <p:cNvSpPr>
              <a:spLocks noChangeArrowheads="1"/>
            </p:cNvSpPr>
            <p:nvPr/>
          </p:nvSpPr>
          <p:spPr bwMode="hidden">
            <a:xfrm>
              <a:off x="4251" y="1513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836" name="Oval 92"/>
            <p:cNvSpPr>
              <a:spLocks noChangeArrowheads="1"/>
            </p:cNvSpPr>
            <p:nvPr/>
          </p:nvSpPr>
          <p:spPr bwMode="hidden">
            <a:xfrm>
              <a:off x="3901" y="1701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837" name="Oval 93"/>
            <p:cNvSpPr>
              <a:spLocks noChangeArrowheads="1"/>
            </p:cNvSpPr>
            <p:nvPr/>
          </p:nvSpPr>
          <p:spPr bwMode="hidden">
            <a:xfrm>
              <a:off x="4086" y="1608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838" name="Oval 94"/>
            <p:cNvSpPr>
              <a:spLocks noChangeArrowheads="1"/>
            </p:cNvSpPr>
            <p:nvPr/>
          </p:nvSpPr>
          <p:spPr bwMode="hidden">
            <a:xfrm>
              <a:off x="1282" y="365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839" name="Oval 95"/>
            <p:cNvSpPr>
              <a:spLocks noChangeArrowheads="1"/>
            </p:cNvSpPr>
            <p:nvPr/>
          </p:nvSpPr>
          <p:spPr bwMode="hidden">
            <a:xfrm>
              <a:off x="707" y="4014"/>
              <a:ext cx="191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840" name="Oval 96"/>
            <p:cNvSpPr>
              <a:spLocks noChangeArrowheads="1"/>
            </p:cNvSpPr>
            <p:nvPr/>
          </p:nvSpPr>
          <p:spPr bwMode="hidden">
            <a:xfrm>
              <a:off x="2229" y="309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841" name="Oval 97"/>
            <p:cNvSpPr>
              <a:spLocks noChangeArrowheads="1"/>
            </p:cNvSpPr>
            <p:nvPr/>
          </p:nvSpPr>
          <p:spPr bwMode="hidden">
            <a:xfrm>
              <a:off x="2604" y="286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842" name="Oval 98"/>
            <p:cNvSpPr>
              <a:spLocks noChangeArrowheads="1"/>
            </p:cNvSpPr>
            <p:nvPr/>
          </p:nvSpPr>
          <p:spPr bwMode="hidden">
            <a:xfrm>
              <a:off x="2907" y="266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843" name="Oval 99"/>
            <p:cNvSpPr>
              <a:spLocks noChangeArrowheads="1"/>
            </p:cNvSpPr>
            <p:nvPr/>
          </p:nvSpPr>
          <p:spPr bwMode="hidden">
            <a:xfrm>
              <a:off x="3248" y="2454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844" name="Oval 100"/>
            <p:cNvSpPr>
              <a:spLocks noChangeArrowheads="1"/>
            </p:cNvSpPr>
            <p:nvPr/>
          </p:nvSpPr>
          <p:spPr bwMode="hidden">
            <a:xfrm>
              <a:off x="1801" y="336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845" name="Oval 101"/>
            <p:cNvSpPr>
              <a:spLocks noChangeArrowheads="1"/>
            </p:cNvSpPr>
            <p:nvPr/>
          </p:nvSpPr>
          <p:spPr bwMode="hidden">
            <a:xfrm>
              <a:off x="3512" y="230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846" name="Oval 102"/>
            <p:cNvSpPr>
              <a:spLocks noChangeArrowheads="1"/>
            </p:cNvSpPr>
            <p:nvPr/>
          </p:nvSpPr>
          <p:spPr bwMode="hidden">
            <a:xfrm>
              <a:off x="3980" y="20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847" name="Oval 103"/>
            <p:cNvSpPr>
              <a:spLocks noChangeArrowheads="1"/>
            </p:cNvSpPr>
            <p:nvPr/>
          </p:nvSpPr>
          <p:spPr bwMode="hidden">
            <a:xfrm>
              <a:off x="3753" y="215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848" name="Oval 104"/>
            <p:cNvSpPr>
              <a:spLocks noChangeArrowheads="1"/>
            </p:cNvSpPr>
            <p:nvPr/>
          </p:nvSpPr>
          <p:spPr bwMode="hidden">
            <a:xfrm>
              <a:off x="4176" y="1898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849" name="Oval 105"/>
            <p:cNvSpPr>
              <a:spLocks noChangeArrowheads="1"/>
            </p:cNvSpPr>
            <p:nvPr/>
          </p:nvSpPr>
          <p:spPr bwMode="hidden">
            <a:xfrm>
              <a:off x="4338" y="1797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850" name="Oval 106"/>
            <p:cNvSpPr>
              <a:spLocks noChangeArrowheads="1"/>
            </p:cNvSpPr>
            <p:nvPr/>
          </p:nvSpPr>
          <p:spPr bwMode="hidden">
            <a:xfrm>
              <a:off x="4505" y="170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851" name="Oval 107"/>
            <p:cNvSpPr>
              <a:spLocks noChangeArrowheads="1"/>
            </p:cNvSpPr>
            <p:nvPr/>
          </p:nvSpPr>
          <p:spPr bwMode="hidden">
            <a:xfrm>
              <a:off x="4661" y="1603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852" name="Oval 108"/>
            <p:cNvSpPr>
              <a:spLocks noChangeArrowheads="1"/>
            </p:cNvSpPr>
            <p:nvPr/>
          </p:nvSpPr>
          <p:spPr bwMode="hidden">
            <a:xfrm>
              <a:off x="4803" y="1512"/>
              <a:ext cx="128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853" name="Oval 109"/>
            <p:cNvSpPr>
              <a:spLocks noChangeArrowheads="1"/>
            </p:cNvSpPr>
            <p:nvPr/>
          </p:nvSpPr>
          <p:spPr bwMode="hidden">
            <a:xfrm>
              <a:off x="4930" y="1431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854" name="Oval 110"/>
            <p:cNvSpPr>
              <a:spLocks noChangeArrowheads="1"/>
            </p:cNvSpPr>
            <p:nvPr/>
          </p:nvSpPr>
          <p:spPr bwMode="hidden">
            <a:xfrm>
              <a:off x="3835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855" name="Oval 111"/>
            <p:cNvSpPr>
              <a:spLocks noChangeArrowheads="1"/>
            </p:cNvSpPr>
            <p:nvPr/>
          </p:nvSpPr>
          <p:spPr bwMode="hidden">
            <a:xfrm>
              <a:off x="3286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856" name="Oval 112"/>
            <p:cNvSpPr>
              <a:spLocks noChangeArrowheads="1"/>
            </p:cNvSpPr>
            <p:nvPr/>
          </p:nvSpPr>
          <p:spPr bwMode="hidden">
            <a:xfrm>
              <a:off x="2972" y="1366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857" name="Oval 113"/>
            <p:cNvSpPr>
              <a:spLocks noChangeArrowheads="1"/>
            </p:cNvSpPr>
            <p:nvPr/>
          </p:nvSpPr>
          <p:spPr bwMode="hidden">
            <a:xfrm>
              <a:off x="3152" y="1292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858" name="Oval 114"/>
            <p:cNvSpPr>
              <a:spLocks noChangeArrowheads="1"/>
            </p:cNvSpPr>
            <p:nvPr/>
          </p:nvSpPr>
          <p:spPr bwMode="hidden">
            <a:xfrm>
              <a:off x="3020" y="117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859" name="Oval 115"/>
            <p:cNvSpPr>
              <a:spLocks noChangeArrowheads="1"/>
            </p:cNvSpPr>
            <p:nvPr/>
          </p:nvSpPr>
          <p:spPr bwMode="hidden">
            <a:xfrm>
              <a:off x="2443" y="1368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860" name="Oval 116"/>
            <p:cNvSpPr>
              <a:spLocks noChangeArrowheads="1"/>
            </p:cNvSpPr>
            <p:nvPr/>
          </p:nvSpPr>
          <p:spPr bwMode="hidden">
            <a:xfrm>
              <a:off x="2301" y="1220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861" name="Oval 117"/>
            <p:cNvSpPr>
              <a:spLocks noChangeArrowheads="1"/>
            </p:cNvSpPr>
            <p:nvPr/>
          </p:nvSpPr>
          <p:spPr bwMode="hidden">
            <a:xfrm>
              <a:off x="2095" y="1284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862" name="Oval 118"/>
            <p:cNvSpPr>
              <a:spLocks noChangeArrowheads="1"/>
            </p:cNvSpPr>
            <p:nvPr/>
          </p:nvSpPr>
          <p:spPr bwMode="hidden">
            <a:xfrm>
              <a:off x="2228" y="1442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863" name="Oval 119"/>
            <p:cNvSpPr>
              <a:spLocks noChangeArrowheads="1"/>
            </p:cNvSpPr>
            <p:nvPr/>
          </p:nvSpPr>
          <p:spPr bwMode="hidden">
            <a:xfrm>
              <a:off x="1109" y="142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864" name="Oval 120"/>
            <p:cNvSpPr>
              <a:spLocks noChangeArrowheads="1"/>
            </p:cNvSpPr>
            <p:nvPr/>
          </p:nvSpPr>
          <p:spPr bwMode="hidden">
            <a:xfrm>
              <a:off x="611" y="1284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865" name="Oval 121"/>
            <p:cNvSpPr>
              <a:spLocks noChangeArrowheads="1"/>
            </p:cNvSpPr>
            <p:nvPr/>
          </p:nvSpPr>
          <p:spPr bwMode="hidden">
            <a:xfrm>
              <a:off x="305" y="1358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866" name="Oval 122"/>
            <p:cNvSpPr>
              <a:spLocks noChangeArrowheads="1"/>
            </p:cNvSpPr>
            <p:nvPr/>
          </p:nvSpPr>
          <p:spPr bwMode="hidden">
            <a:xfrm>
              <a:off x="156" y="115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867" name="Oval 123"/>
            <p:cNvSpPr>
              <a:spLocks noChangeArrowheads="1"/>
            </p:cNvSpPr>
            <p:nvPr/>
          </p:nvSpPr>
          <p:spPr bwMode="hidden">
            <a:xfrm>
              <a:off x="4538" y="136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868" name="Oval 124"/>
            <p:cNvSpPr>
              <a:spLocks noChangeArrowheads="1"/>
            </p:cNvSpPr>
            <p:nvPr/>
          </p:nvSpPr>
          <p:spPr bwMode="hidden">
            <a:xfrm>
              <a:off x="4407" y="1440"/>
              <a:ext cx="105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869" name="Oval 125"/>
            <p:cNvSpPr>
              <a:spLocks noChangeArrowheads="1"/>
            </p:cNvSpPr>
            <p:nvPr/>
          </p:nvSpPr>
          <p:spPr bwMode="hidden">
            <a:xfrm>
              <a:off x="3992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870" name="Oval 126"/>
            <p:cNvSpPr>
              <a:spLocks noChangeArrowheads="1"/>
            </p:cNvSpPr>
            <p:nvPr/>
          </p:nvSpPr>
          <p:spPr bwMode="hidden">
            <a:xfrm>
              <a:off x="3466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871" name="Oval 127"/>
            <p:cNvSpPr>
              <a:spLocks noChangeArrowheads="1"/>
            </p:cNvSpPr>
            <p:nvPr/>
          </p:nvSpPr>
          <p:spPr bwMode="hidden">
            <a:xfrm>
              <a:off x="2852" y="1228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872" name="Oval 128"/>
            <p:cNvSpPr>
              <a:spLocks noChangeArrowheads="1"/>
            </p:cNvSpPr>
            <p:nvPr/>
          </p:nvSpPr>
          <p:spPr bwMode="hidden">
            <a:xfrm>
              <a:off x="2678" y="1109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873" name="Oval 129"/>
            <p:cNvSpPr>
              <a:spLocks noChangeArrowheads="1"/>
            </p:cNvSpPr>
            <p:nvPr/>
          </p:nvSpPr>
          <p:spPr bwMode="hidden">
            <a:xfrm>
              <a:off x="2859" y="104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874" name="Oval 130"/>
            <p:cNvSpPr>
              <a:spLocks noChangeArrowheads="1"/>
            </p:cNvSpPr>
            <p:nvPr/>
          </p:nvSpPr>
          <p:spPr bwMode="hidden">
            <a:xfrm>
              <a:off x="1942" y="104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875" name="Oval 131"/>
            <p:cNvSpPr>
              <a:spLocks noChangeArrowheads="1"/>
            </p:cNvSpPr>
            <p:nvPr/>
          </p:nvSpPr>
          <p:spPr bwMode="hidden">
            <a:xfrm>
              <a:off x="1088" y="1277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876" name="Oval 132"/>
            <p:cNvSpPr>
              <a:spLocks noChangeArrowheads="1"/>
            </p:cNvSpPr>
            <p:nvPr/>
          </p:nvSpPr>
          <p:spPr bwMode="hidden">
            <a:xfrm>
              <a:off x="827" y="13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877" name="Oval 133"/>
            <p:cNvSpPr>
              <a:spLocks noChangeArrowheads="1"/>
            </p:cNvSpPr>
            <p:nvPr/>
          </p:nvSpPr>
          <p:spPr bwMode="hidden">
            <a:xfrm>
              <a:off x="537" y="1428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878" name="Oval 134"/>
            <p:cNvSpPr>
              <a:spLocks noChangeArrowheads="1"/>
            </p:cNvSpPr>
            <p:nvPr/>
          </p:nvSpPr>
          <p:spPr bwMode="hidden">
            <a:xfrm>
              <a:off x="635" y="106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879" name="Oval 135"/>
            <p:cNvSpPr>
              <a:spLocks noChangeArrowheads="1"/>
            </p:cNvSpPr>
            <p:nvPr/>
          </p:nvSpPr>
          <p:spPr bwMode="hidden">
            <a:xfrm>
              <a:off x="1540" y="10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880" name="Oval 136"/>
            <p:cNvSpPr>
              <a:spLocks noChangeArrowheads="1"/>
            </p:cNvSpPr>
            <p:nvPr/>
          </p:nvSpPr>
          <p:spPr bwMode="hidden">
            <a:xfrm>
              <a:off x="1120" y="1063"/>
              <a:ext cx="10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881" name="Oval 137"/>
            <p:cNvSpPr>
              <a:spLocks noChangeArrowheads="1"/>
            </p:cNvSpPr>
            <p:nvPr/>
          </p:nvSpPr>
          <p:spPr bwMode="hidden">
            <a:xfrm>
              <a:off x="4131" y="1284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882" name="Oval 138"/>
            <p:cNvSpPr>
              <a:spLocks noChangeArrowheads="1"/>
            </p:cNvSpPr>
            <p:nvPr/>
          </p:nvSpPr>
          <p:spPr bwMode="hidden">
            <a:xfrm>
              <a:off x="3477" y="116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883" name="Oval 139"/>
            <p:cNvSpPr>
              <a:spLocks noChangeArrowheads="1"/>
            </p:cNvSpPr>
            <p:nvPr/>
          </p:nvSpPr>
          <p:spPr bwMode="hidden">
            <a:xfrm>
              <a:off x="3315" y="122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884" name="Oval 140"/>
            <p:cNvSpPr>
              <a:spLocks noChangeArrowheads="1"/>
            </p:cNvSpPr>
            <p:nvPr/>
          </p:nvSpPr>
          <p:spPr bwMode="hidden">
            <a:xfrm>
              <a:off x="317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885" name="Oval 141"/>
            <p:cNvSpPr>
              <a:spLocks noChangeArrowheads="1"/>
            </p:cNvSpPr>
            <p:nvPr/>
          </p:nvSpPr>
          <p:spPr bwMode="hidden">
            <a:xfrm>
              <a:off x="2396" y="105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886" name="Oval 142"/>
            <p:cNvSpPr>
              <a:spLocks noChangeArrowheads="1"/>
            </p:cNvSpPr>
            <p:nvPr/>
          </p:nvSpPr>
          <p:spPr bwMode="hidden">
            <a:xfrm>
              <a:off x="2769" y="1446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887" name="Oval 143"/>
            <p:cNvSpPr>
              <a:spLocks noChangeArrowheads="1"/>
            </p:cNvSpPr>
            <p:nvPr/>
          </p:nvSpPr>
          <p:spPr bwMode="hidden">
            <a:xfrm>
              <a:off x="2656" y="1294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888" name="Oval 144"/>
            <p:cNvSpPr>
              <a:spLocks noChangeArrowheads="1"/>
            </p:cNvSpPr>
            <p:nvPr/>
          </p:nvSpPr>
          <p:spPr bwMode="hidden">
            <a:xfrm>
              <a:off x="2501" y="1159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889" name="Oval 145"/>
            <p:cNvSpPr>
              <a:spLocks noChangeArrowheads="1"/>
            </p:cNvSpPr>
            <p:nvPr/>
          </p:nvSpPr>
          <p:spPr bwMode="hidden">
            <a:xfrm>
              <a:off x="2222" y="1101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890" name="Oval 146"/>
            <p:cNvSpPr>
              <a:spLocks noChangeArrowheads="1"/>
            </p:cNvSpPr>
            <p:nvPr/>
          </p:nvSpPr>
          <p:spPr bwMode="hidden">
            <a:xfrm>
              <a:off x="2029" y="1162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891" name="Oval 147"/>
            <p:cNvSpPr>
              <a:spLocks noChangeArrowheads="1"/>
            </p:cNvSpPr>
            <p:nvPr/>
          </p:nvSpPr>
          <p:spPr bwMode="hidden">
            <a:xfrm>
              <a:off x="1875" y="13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892" name="Oval 148"/>
            <p:cNvSpPr>
              <a:spLocks noChangeArrowheads="1"/>
            </p:cNvSpPr>
            <p:nvPr/>
          </p:nvSpPr>
          <p:spPr bwMode="hidden">
            <a:xfrm>
              <a:off x="1809" y="1223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893" name="Oval 149"/>
            <p:cNvSpPr>
              <a:spLocks noChangeArrowheads="1"/>
            </p:cNvSpPr>
            <p:nvPr/>
          </p:nvSpPr>
          <p:spPr bwMode="hidden">
            <a:xfrm>
              <a:off x="1738" y="1098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894" name="Oval 150"/>
            <p:cNvSpPr>
              <a:spLocks noChangeArrowheads="1"/>
            </p:cNvSpPr>
            <p:nvPr/>
          </p:nvSpPr>
          <p:spPr bwMode="hidden">
            <a:xfrm>
              <a:off x="1583" y="128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895" name="Oval 151"/>
            <p:cNvSpPr>
              <a:spLocks noChangeArrowheads="1"/>
            </p:cNvSpPr>
            <p:nvPr/>
          </p:nvSpPr>
          <p:spPr bwMode="hidden">
            <a:xfrm>
              <a:off x="1379" y="134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896" name="Oval 152"/>
            <p:cNvSpPr>
              <a:spLocks noChangeArrowheads="1"/>
            </p:cNvSpPr>
            <p:nvPr/>
          </p:nvSpPr>
          <p:spPr bwMode="hidden">
            <a:xfrm>
              <a:off x="1529" y="11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897" name="Oval 153"/>
            <p:cNvSpPr>
              <a:spLocks noChangeArrowheads="1"/>
            </p:cNvSpPr>
            <p:nvPr/>
          </p:nvSpPr>
          <p:spPr bwMode="hidden">
            <a:xfrm>
              <a:off x="1294" y="1222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898" name="Oval 154"/>
            <p:cNvSpPr>
              <a:spLocks noChangeArrowheads="1"/>
            </p:cNvSpPr>
            <p:nvPr/>
          </p:nvSpPr>
          <p:spPr bwMode="hidden">
            <a:xfrm>
              <a:off x="131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899" name="Oval 155"/>
            <p:cNvSpPr>
              <a:spLocks noChangeArrowheads="1"/>
            </p:cNvSpPr>
            <p:nvPr/>
          </p:nvSpPr>
          <p:spPr bwMode="hidden">
            <a:xfrm>
              <a:off x="1082" y="116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900" name="Oval 156"/>
            <p:cNvSpPr>
              <a:spLocks noChangeArrowheads="1"/>
            </p:cNvSpPr>
            <p:nvPr/>
          </p:nvSpPr>
          <p:spPr bwMode="hidden">
            <a:xfrm>
              <a:off x="877" y="112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901" name="Oval 157"/>
            <p:cNvSpPr>
              <a:spLocks noChangeArrowheads="1"/>
            </p:cNvSpPr>
            <p:nvPr/>
          </p:nvSpPr>
          <p:spPr bwMode="hidden">
            <a:xfrm>
              <a:off x="875" y="121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902" name="Oval 158"/>
            <p:cNvSpPr>
              <a:spLocks noChangeArrowheads="1"/>
            </p:cNvSpPr>
            <p:nvPr/>
          </p:nvSpPr>
          <p:spPr bwMode="hidden">
            <a:xfrm>
              <a:off x="680" y="117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903" name="Oval 159"/>
            <p:cNvSpPr>
              <a:spLocks noChangeArrowheads="1"/>
            </p:cNvSpPr>
            <p:nvPr/>
          </p:nvSpPr>
          <p:spPr bwMode="hidden">
            <a:xfrm>
              <a:off x="411" y="123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904" name="Oval 160"/>
            <p:cNvSpPr>
              <a:spLocks noChangeArrowheads="1"/>
            </p:cNvSpPr>
            <p:nvPr/>
          </p:nvSpPr>
          <p:spPr bwMode="hidden">
            <a:xfrm>
              <a:off x="434" y="110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905" name="Oval 161"/>
            <p:cNvSpPr>
              <a:spLocks noChangeArrowheads="1"/>
            </p:cNvSpPr>
            <p:nvPr/>
          </p:nvSpPr>
          <p:spPr bwMode="hidden">
            <a:xfrm>
              <a:off x="119" y="131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906" name="Oval 162"/>
            <p:cNvSpPr>
              <a:spLocks noChangeArrowheads="1"/>
            </p:cNvSpPr>
            <p:nvPr/>
          </p:nvSpPr>
          <p:spPr bwMode="hidden">
            <a:xfrm>
              <a:off x="858" y="1001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907" name="Oval 163"/>
            <p:cNvSpPr>
              <a:spLocks noChangeArrowheads="1"/>
            </p:cNvSpPr>
            <p:nvPr/>
          </p:nvSpPr>
          <p:spPr bwMode="hidden">
            <a:xfrm>
              <a:off x="1341" y="1013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908" name="Oval 164"/>
            <p:cNvSpPr>
              <a:spLocks noChangeArrowheads="1"/>
            </p:cNvSpPr>
            <p:nvPr/>
          </p:nvSpPr>
          <p:spPr bwMode="hidden">
            <a:xfrm>
              <a:off x="1739" y="1008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909" name="Oval 165"/>
            <p:cNvSpPr>
              <a:spLocks noChangeArrowheads="1"/>
            </p:cNvSpPr>
            <p:nvPr/>
          </p:nvSpPr>
          <p:spPr bwMode="hidden">
            <a:xfrm>
              <a:off x="2116" y="1001"/>
              <a:ext cx="100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910" name="Oval 166"/>
            <p:cNvSpPr>
              <a:spLocks noChangeArrowheads="1"/>
            </p:cNvSpPr>
            <p:nvPr/>
          </p:nvSpPr>
          <p:spPr bwMode="hidden">
            <a:xfrm>
              <a:off x="2320" y="941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911" name="Oval 167"/>
            <p:cNvSpPr>
              <a:spLocks noChangeArrowheads="1"/>
            </p:cNvSpPr>
            <p:nvPr/>
          </p:nvSpPr>
          <p:spPr bwMode="hidden">
            <a:xfrm>
              <a:off x="2601" y="995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912" name="Oval 168"/>
            <p:cNvSpPr>
              <a:spLocks noChangeArrowheads="1"/>
            </p:cNvSpPr>
            <p:nvPr/>
          </p:nvSpPr>
          <p:spPr bwMode="hidden">
            <a:xfrm>
              <a:off x="1667" y="1420"/>
              <a:ext cx="106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913" name="Oval 169"/>
            <p:cNvSpPr>
              <a:spLocks noChangeArrowheads="1"/>
            </p:cNvSpPr>
            <p:nvPr/>
          </p:nvSpPr>
          <p:spPr bwMode="hidden">
            <a:xfrm>
              <a:off x="2557" y="151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914" name="Oval 170"/>
            <p:cNvSpPr>
              <a:spLocks noChangeArrowheads="1"/>
            </p:cNvSpPr>
            <p:nvPr/>
          </p:nvSpPr>
          <p:spPr bwMode="hidden">
            <a:xfrm>
              <a:off x="3619" y="1287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915" name="Oval 171"/>
            <p:cNvSpPr>
              <a:spLocks noChangeArrowheads="1"/>
            </p:cNvSpPr>
            <p:nvPr/>
          </p:nvSpPr>
          <p:spPr bwMode="hidden">
            <a:xfrm>
              <a:off x="3791" y="1212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916" name="Oval 172"/>
            <p:cNvSpPr>
              <a:spLocks noChangeArrowheads="1"/>
            </p:cNvSpPr>
            <p:nvPr/>
          </p:nvSpPr>
          <p:spPr bwMode="hidden">
            <a:xfrm>
              <a:off x="213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917" name="Oval 173"/>
            <p:cNvSpPr>
              <a:spLocks noChangeArrowheads="1"/>
            </p:cNvSpPr>
            <p:nvPr/>
          </p:nvSpPr>
          <p:spPr bwMode="hidden">
            <a:xfrm>
              <a:off x="126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918" name="Oval 174"/>
            <p:cNvSpPr>
              <a:spLocks noChangeArrowheads="1"/>
            </p:cNvSpPr>
            <p:nvPr/>
          </p:nvSpPr>
          <p:spPr bwMode="hidden">
            <a:xfrm>
              <a:off x="1471" y="869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919" name="Oval 175"/>
            <p:cNvSpPr>
              <a:spLocks noChangeArrowheads="1"/>
            </p:cNvSpPr>
            <p:nvPr/>
          </p:nvSpPr>
          <p:spPr bwMode="hidden">
            <a:xfrm>
              <a:off x="1650" y="824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920" name="Oval 176"/>
            <p:cNvSpPr>
              <a:spLocks noChangeArrowheads="1"/>
            </p:cNvSpPr>
            <p:nvPr/>
          </p:nvSpPr>
          <p:spPr bwMode="hidden">
            <a:xfrm>
              <a:off x="1918" y="869"/>
              <a:ext cx="84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921" name="Oval 177"/>
            <p:cNvSpPr>
              <a:spLocks noChangeArrowheads="1"/>
            </p:cNvSpPr>
            <p:nvPr/>
          </p:nvSpPr>
          <p:spPr bwMode="hidden">
            <a:xfrm>
              <a:off x="1720" y="923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922" name="Oval 178"/>
            <p:cNvSpPr>
              <a:spLocks noChangeArrowheads="1"/>
            </p:cNvSpPr>
            <p:nvPr/>
          </p:nvSpPr>
          <p:spPr bwMode="hidden">
            <a:xfrm>
              <a:off x="1913" y="957"/>
              <a:ext cx="9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923" name="Oval 179"/>
            <p:cNvSpPr>
              <a:spLocks noChangeArrowheads="1"/>
            </p:cNvSpPr>
            <p:nvPr/>
          </p:nvSpPr>
          <p:spPr bwMode="hidden">
            <a:xfrm>
              <a:off x="1541" y="962"/>
              <a:ext cx="89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924" name="Oval 180"/>
            <p:cNvSpPr>
              <a:spLocks noChangeArrowheads="1"/>
            </p:cNvSpPr>
            <p:nvPr/>
          </p:nvSpPr>
          <p:spPr bwMode="hidden">
            <a:xfrm>
              <a:off x="1076" y="953"/>
              <a:ext cx="10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925" name="Oval 181"/>
            <p:cNvSpPr>
              <a:spLocks noChangeArrowheads="1"/>
            </p:cNvSpPr>
            <p:nvPr/>
          </p:nvSpPr>
          <p:spPr bwMode="hidden">
            <a:xfrm>
              <a:off x="1983" y="4027"/>
              <a:ext cx="195" cy="10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926" name="Oval 182"/>
            <p:cNvSpPr>
              <a:spLocks noChangeArrowheads="1"/>
            </p:cNvSpPr>
            <p:nvPr/>
          </p:nvSpPr>
          <p:spPr bwMode="hidden">
            <a:xfrm>
              <a:off x="2460" y="3671"/>
              <a:ext cx="196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927" name="Oval 183"/>
            <p:cNvSpPr>
              <a:spLocks noChangeArrowheads="1"/>
            </p:cNvSpPr>
            <p:nvPr/>
          </p:nvSpPr>
          <p:spPr bwMode="hidden">
            <a:xfrm>
              <a:off x="3238" y="3121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928" name="Oval 184"/>
            <p:cNvSpPr>
              <a:spLocks noChangeArrowheads="1"/>
            </p:cNvSpPr>
            <p:nvPr/>
          </p:nvSpPr>
          <p:spPr bwMode="hidden">
            <a:xfrm>
              <a:off x="3550" y="2880"/>
              <a:ext cx="157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929" name="Oval 185"/>
            <p:cNvSpPr>
              <a:spLocks noChangeArrowheads="1"/>
            </p:cNvSpPr>
            <p:nvPr/>
          </p:nvSpPr>
          <p:spPr bwMode="hidden">
            <a:xfrm>
              <a:off x="2892" y="3377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930" name="Oval 186"/>
            <p:cNvSpPr>
              <a:spLocks noChangeArrowheads="1"/>
            </p:cNvSpPr>
            <p:nvPr/>
          </p:nvSpPr>
          <p:spPr bwMode="hidden">
            <a:xfrm>
              <a:off x="3869" y="2657"/>
              <a:ext cx="151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931" name="Oval 187"/>
            <p:cNvSpPr>
              <a:spLocks noChangeArrowheads="1"/>
            </p:cNvSpPr>
            <p:nvPr/>
          </p:nvSpPr>
          <p:spPr bwMode="hidden">
            <a:xfrm>
              <a:off x="4090" y="2475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932" name="Oval 188"/>
            <p:cNvSpPr>
              <a:spLocks noChangeArrowheads="1"/>
            </p:cNvSpPr>
            <p:nvPr/>
          </p:nvSpPr>
          <p:spPr bwMode="hidden">
            <a:xfrm>
              <a:off x="4327" y="23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933" name="Oval 189"/>
            <p:cNvSpPr>
              <a:spLocks noChangeArrowheads="1"/>
            </p:cNvSpPr>
            <p:nvPr/>
          </p:nvSpPr>
          <p:spPr bwMode="hidden">
            <a:xfrm>
              <a:off x="4712" y="202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934" name="Oval 190"/>
            <p:cNvSpPr>
              <a:spLocks noChangeArrowheads="1"/>
            </p:cNvSpPr>
            <p:nvPr/>
          </p:nvSpPr>
          <p:spPr bwMode="hidden">
            <a:xfrm>
              <a:off x="4533" y="2162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935" name="Oval 191"/>
            <p:cNvSpPr>
              <a:spLocks noChangeArrowheads="1"/>
            </p:cNvSpPr>
            <p:nvPr/>
          </p:nvSpPr>
          <p:spPr bwMode="hidden">
            <a:xfrm>
              <a:off x="4863" y="1920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936" name="Oval 192"/>
            <p:cNvSpPr>
              <a:spLocks noChangeArrowheads="1"/>
            </p:cNvSpPr>
            <p:nvPr/>
          </p:nvSpPr>
          <p:spPr bwMode="hidden">
            <a:xfrm>
              <a:off x="5009" y="180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937" name="Oval 193"/>
            <p:cNvSpPr>
              <a:spLocks noChangeArrowheads="1"/>
            </p:cNvSpPr>
            <p:nvPr/>
          </p:nvSpPr>
          <p:spPr bwMode="hidden">
            <a:xfrm>
              <a:off x="5161" y="170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938" name="Oval 194"/>
            <p:cNvSpPr>
              <a:spLocks noChangeArrowheads="1"/>
            </p:cNvSpPr>
            <p:nvPr/>
          </p:nvSpPr>
          <p:spPr bwMode="hidden">
            <a:xfrm>
              <a:off x="5277" y="1614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939" name="Oval 195"/>
            <p:cNvSpPr>
              <a:spLocks noChangeArrowheads="1"/>
            </p:cNvSpPr>
            <p:nvPr/>
          </p:nvSpPr>
          <p:spPr bwMode="hidden">
            <a:xfrm>
              <a:off x="5398" y="1521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940" name="Oval 196"/>
            <p:cNvSpPr>
              <a:spLocks noChangeArrowheads="1"/>
            </p:cNvSpPr>
            <p:nvPr/>
          </p:nvSpPr>
          <p:spPr bwMode="hidden">
            <a:xfrm>
              <a:off x="3255" y="4071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941" name="Oval 197"/>
            <p:cNvSpPr>
              <a:spLocks noChangeArrowheads="1"/>
            </p:cNvSpPr>
            <p:nvPr/>
          </p:nvSpPr>
          <p:spPr bwMode="hidden">
            <a:xfrm>
              <a:off x="3651" y="369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942" name="Oval 198"/>
            <p:cNvSpPr>
              <a:spLocks noChangeArrowheads="1"/>
            </p:cNvSpPr>
            <p:nvPr/>
          </p:nvSpPr>
          <p:spPr bwMode="hidden">
            <a:xfrm>
              <a:off x="4773" y="3705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943" name="Oval 199"/>
            <p:cNvSpPr>
              <a:spLocks noChangeArrowheads="1"/>
            </p:cNvSpPr>
            <p:nvPr/>
          </p:nvSpPr>
          <p:spPr bwMode="hidden">
            <a:xfrm>
              <a:off x="4491" y="4049"/>
              <a:ext cx="196" cy="10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944" name="Oval 200"/>
            <p:cNvSpPr>
              <a:spLocks noChangeArrowheads="1"/>
            </p:cNvSpPr>
            <p:nvPr/>
          </p:nvSpPr>
          <p:spPr bwMode="hidden">
            <a:xfrm>
              <a:off x="3989" y="3396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945" name="Oval 201"/>
            <p:cNvSpPr>
              <a:spLocks noChangeArrowheads="1"/>
            </p:cNvSpPr>
            <p:nvPr/>
          </p:nvSpPr>
          <p:spPr bwMode="hidden">
            <a:xfrm>
              <a:off x="4263" y="3141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946" name="Oval 202"/>
            <p:cNvSpPr>
              <a:spLocks noChangeArrowheads="1"/>
            </p:cNvSpPr>
            <p:nvPr/>
          </p:nvSpPr>
          <p:spPr bwMode="hidden">
            <a:xfrm>
              <a:off x="5044" y="3418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947" name="Oval 203"/>
            <p:cNvSpPr>
              <a:spLocks noChangeArrowheads="1"/>
            </p:cNvSpPr>
            <p:nvPr/>
          </p:nvSpPr>
          <p:spPr bwMode="hidden">
            <a:xfrm>
              <a:off x="4553" y="28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948" name="Oval 204"/>
            <p:cNvSpPr>
              <a:spLocks noChangeArrowheads="1"/>
            </p:cNvSpPr>
            <p:nvPr/>
          </p:nvSpPr>
          <p:spPr bwMode="hidden">
            <a:xfrm>
              <a:off x="5293" y="311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949" name="Oval 205"/>
            <p:cNvSpPr>
              <a:spLocks noChangeArrowheads="1"/>
            </p:cNvSpPr>
            <p:nvPr/>
          </p:nvSpPr>
          <p:spPr bwMode="hidden">
            <a:xfrm>
              <a:off x="5497" y="2879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950" name="Oval 206"/>
            <p:cNvSpPr>
              <a:spLocks noChangeArrowheads="1"/>
            </p:cNvSpPr>
            <p:nvPr/>
          </p:nvSpPr>
          <p:spPr bwMode="hidden">
            <a:xfrm>
              <a:off x="4772" y="26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951" name="Oval 207"/>
            <p:cNvSpPr>
              <a:spLocks noChangeArrowheads="1"/>
            </p:cNvSpPr>
            <p:nvPr/>
          </p:nvSpPr>
          <p:spPr bwMode="hidden">
            <a:xfrm>
              <a:off x="4966" y="248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952" name="Oval 208"/>
            <p:cNvSpPr>
              <a:spLocks noChangeArrowheads="1"/>
            </p:cNvSpPr>
            <p:nvPr/>
          </p:nvSpPr>
          <p:spPr bwMode="hidden">
            <a:xfrm>
              <a:off x="5444" y="205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953" name="Oval 209"/>
            <p:cNvSpPr>
              <a:spLocks noChangeArrowheads="1"/>
            </p:cNvSpPr>
            <p:nvPr/>
          </p:nvSpPr>
          <p:spPr bwMode="hidden">
            <a:xfrm>
              <a:off x="5161" y="2314"/>
              <a:ext cx="140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954" name="Oval 210"/>
            <p:cNvSpPr>
              <a:spLocks noChangeArrowheads="1"/>
            </p:cNvSpPr>
            <p:nvPr/>
          </p:nvSpPr>
          <p:spPr bwMode="hidden">
            <a:xfrm>
              <a:off x="5318" y="2176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955" name="Oval 211"/>
            <p:cNvSpPr>
              <a:spLocks noChangeArrowheads="1"/>
            </p:cNvSpPr>
            <p:nvPr/>
          </p:nvSpPr>
          <p:spPr bwMode="hidden">
            <a:xfrm>
              <a:off x="5581" y="193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956" name="Oval 212"/>
            <p:cNvSpPr>
              <a:spLocks noChangeArrowheads="1"/>
            </p:cNvSpPr>
            <p:nvPr/>
          </p:nvSpPr>
          <p:spPr bwMode="hidden">
            <a:xfrm>
              <a:off x="5689" y="181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957" name="Oval 213"/>
            <p:cNvSpPr>
              <a:spLocks noChangeArrowheads="1"/>
            </p:cNvSpPr>
            <p:nvPr/>
          </p:nvSpPr>
          <p:spPr bwMode="hidden">
            <a:xfrm>
              <a:off x="5663" y="2680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958" name="Oval 214"/>
            <p:cNvSpPr>
              <a:spLocks noChangeArrowheads="1"/>
            </p:cNvSpPr>
            <p:nvPr/>
          </p:nvSpPr>
          <p:spPr bwMode="hidden">
            <a:xfrm>
              <a:off x="-65" y="2865"/>
              <a:ext cx="150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959" name="Oval 215"/>
            <p:cNvSpPr>
              <a:spLocks noChangeArrowheads="1"/>
            </p:cNvSpPr>
            <p:nvPr/>
          </p:nvSpPr>
          <p:spPr bwMode="hidden">
            <a:xfrm>
              <a:off x="2" y="247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960" name="Oval 216"/>
            <p:cNvSpPr>
              <a:spLocks noChangeArrowheads="1"/>
            </p:cNvSpPr>
            <p:nvPr/>
          </p:nvSpPr>
          <p:spPr bwMode="hidden">
            <a:xfrm>
              <a:off x="-9" y="1436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961" name="Oval 217"/>
            <p:cNvSpPr>
              <a:spLocks noChangeArrowheads="1"/>
            </p:cNvSpPr>
            <p:nvPr/>
          </p:nvSpPr>
          <p:spPr bwMode="hidden">
            <a:xfrm>
              <a:off x="5624" y="4010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1962" name="Rectangle 2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446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1963" name="Rectangle 2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31964" name="Rectangle 220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1965" name="Rectangle 221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1966" name="Rectangle 2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2D9910D-3852-4941-A003-82C3FD21565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DF5EE41-EF32-4E5A-BBB2-2BFD3AB388AE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94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94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DC68B62-2081-45DF-BB7A-81C798B4EA3E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F4E57AF-869C-4391-AB94-D63761BF4D7F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556CF12-334B-481A-AA7D-2E46CF2768A5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3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3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C3518D1-96E5-405B-929A-C50415735A98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61D849C-51E7-42AF-8A0E-D13AE1F19426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8" name="Дата 7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0A51B2F-C92A-4C31-A51C-F91E9425AF90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0076A07-5CD5-4823-979D-F678860ADDB1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D43B80D-16B4-4E28-A299-2176B5E2C52A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60A30A3-25CF-4A6B-8543-3FB1E331777C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2" name="Group 2"/>
          <p:cNvGrpSpPr>
            <a:grpSpLocks/>
          </p:cNvGrpSpPr>
          <p:nvPr/>
        </p:nvGrpSpPr>
        <p:grpSpPr bwMode="auto">
          <a:xfrm>
            <a:off x="-496888" y="1308100"/>
            <a:ext cx="10429876" cy="5908675"/>
            <a:chOff x="-313" y="824"/>
            <a:chExt cx="6570" cy="3722"/>
          </a:xfrm>
        </p:grpSpPr>
        <p:sp>
          <p:nvSpPr>
            <p:cNvPr id="30723" name="Rectangle 3"/>
            <p:cNvSpPr>
              <a:spLocks noChangeArrowheads="1"/>
            </p:cNvSpPr>
            <p:nvPr userDrawn="1"/>
          </p:nvSpPr>
          <p:spPr bwMode="hidden">
            <a:xfrm rot="20798144" flipV="1">
              <a:off x="-14" y="1033"/>
              <a:ext cx="1744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30724" name="Rectangle 4"/>
            <p:cNvSpPr>
              <a:spLocks noChangeArrowheads="1"/>
            </p:cNvSpPr>
            <p:nvPr userDrawn="1"/>
          </p:nvSpPr>
          <p:spPr bwMode="hidden">
            <a:xfrm rot="20774366" flipV="1">
              <a:off x="-24" y="1127"/>
              <a:ext cx="203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30725" name="Rectangle 5"/>
            <p:cNvSpPr>
              <a:spLocks noChangeArrowheads="1"/>
            </p:cNvSpPr>
            <p:nvPr userDrawn="1"/>
          </p:nvSpPr>
          <p:spPr bwMode="hidden">
            <a:xfrm rot="20757421" flipV="1">
              <a:off x="-27" y="1198"/>
              <a:ext cx="224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30726" name="Rectangle 6"/>
            <p:cNvSpPr>
              <a:spLocks noChangeArrowheads="1"/>
            </p:cNvSpPr>
            <p:nvPr userDrawn="1"/>
          </p:nvSpPr>
          <p:spPr bwMode="hidden">
            <a:xfrm rot="20684206" flipV="1">
              <a:off x="-43" y="1283"/>
              <a:ext cx="247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30727" name="Rectangle 7"/>
            <p:cNvSpPr>
              <a:spLocks noChangeArrowheads="1"/>
            </p:cNvSpPr>
            <p:nvPr userDrawn="1"/>
          </p:nvSpPr>
          <p:spPr bwMode="hidden">
            <a:xfrm rot="20631226" flipV="1">
              <a:off x="-51" y="1397"/>
              <a:ext cx="2770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30728" name="Rectangle 8"/>
            <p:cNvSpPr>
              <a:spLocks noChangeArrowheads="1"/>
            </p:cNvSpPr>
            <p:nvPr userDrawn="1"/>
          </p:nvSpPr>
          <p:spPr bwMode="hidden">
            <a:xfrm rot="20554235" flipV="1">
              <a:off x="-65" y="1523"/>
              <a:ext cx="3058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30729" name="Rectangle 9"/>
            <p:cNvSpPr>
              <a:spLocks noChangeArrowheads="1"/>
            </p:cNvSpPr>
            <p:nvPr userDrawn="1"/>
          </p:nvSpPr>
          <p:spPr bwMode="hidden">
            <a:xfrm rot="20466593" flipV="1">
              <a:off x="-93" y="1694"/>
              <a:ext cx="340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30730" name="Rectangle 10"/>
            <p:cNvSpPr>
              <a:spLocks noChangeArrowheads="1"/>
            </p:cNvSpPr>
            <p:nvPr userDrawn="1"/>
          </p:nvSpPr>
          <p:spPr bwMode="hidden">
            <a:xfrm rot="20343219" flipV="1">
              <a:off x="-99" y="1863"/>
              <a:ext cx="374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30731" name="Rectangle 11"/>
            <p:cNvSpPr>
              <a:spLocks noChangeArrowheads="1"/>
            </p:cNvSpPr>
            <p:nvPr userDrawn="1"/>
          </p:nvSpPr>
          <p:spPr bwMode="hidden">
            <a:xfrm rot="20211065" flipV="1">
              <a:off x="-165" y="2053"/>
              <a:ext cx="420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30732" name="Rectangle 12"/>
            <p:cNvSpPr>
              <a:spLocks noChangeArrowheads="1"/>
            </p:cNvSpPr>
            <p:nvPr userDrawn="1"/>
          </p:nvSpPr>
          <p:spPr bwMode="hidden">
            <a:xfrm rot="20102912" flipV="1">
              <a:off x="-214" y="2289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30733" name="Rectangle 13"/>
            <p:cNvSpPr>
              <a:spLocks noChangeArrowheads="1"/>
            </p:cNvSpPr>
            <p:nvPr userDrawn="1"/>
          </p:nvSpPr>
          <p:spPr bwMode="hidden">
            <a:xfrm rot="19923405" flipV="1">
              <a:off x="-313" y="2617"/>
              <a:ext cx="52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30734" name="Rectangle 14"/>
            <p:cNvSpPr>
              <a:spLocks noChangeArrowheads="1"/>
            </p:cNvSpPr>
            <p:nvPr userDrawn="1"/>
          </p:nvSpPr>
          <p:spPr bwMode="hidden">
            <a:xfrm rot="19686284" flipV="1">
              <a:off x="9" y="2881"/>
              <a:ext cx="54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30735" name="Rectangle 15"/>
            <p:cNvSpPr>
              <a:spLocks noChangeArrowheads="1"/>
            </p:cNvSpPr>
            <p:nvPr userDrawn="1"/>
          </p:nvSpPr>
          <p:spPr bwMode="hidden">
            <a:xfrm rot="19383534" flipV="1">
              <a:off x="1319" y="2928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019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30736" name="Rectangle 16"/>
            <p:cNvSpPr>
              <a:spLocks noChangeArrowheads="1"/>
            </p:cNvSpPr>
            <p:nvPr userDrawn="1"/>
          </p:nvSpPr>
          <p:spPr bwMode="hidden">
            <a:xfrm rot="18994182" flipV="1">
              <a:off x="2681" y="3071"/>
              <a:ext cx="35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13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30737" name="Rectangle 17"/>
            <p:cNvSpPr>
              <a:spLocks noChangeArrowheads="1"/>
            </p:cNvSpPr>
            <p:nvPr userDrawn="1"/>
          </p:nvSpPr>
          <p:spPr bwMode="hidden">
            <a:xfrm rot="18603245" flipV="1">
              <a:off x="4052" y="3504"/>
              <a:ext cx="207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30738" name="Rectangle 18"/>
            <p:cNvSpPr>
              <a:spLocks noChangeArrowheads="1"/>
            </p:cNvSpPr>
            <p:nvPr userDrawn="1"/>
          </p:nvSpPr>
          <p:spPr bwMode="hidden">
            <a:xfrm rot="39991575" flipH="1" flipV="1">
              <a:off x="5368" y="4167"/>
              <a:ext cx="5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30739" name="Rectangle 19"/>
            <p:cNvSpPr>
              <a:spLocks noChangeArrowheads="1"/>
            </p:cNvSpPr>
            <p:nvPr userDrawn="1"/>
          </p:nvSpPr>
          <p:spPr bwMode="hidden">
            <a:xfrm rot="-20541361">
              <a:off x="-146" y="2360"/>
              <a:ext cx="604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30740" name="Rectangle 20"/>
            <p:cNvSpPr>
              <a:spLocks noChangeArrowheads="1"/>
            </p:cNvSpPr>
            <p:nvPr userDrawn="1"/>
          </p:nvSpPr>
          <p:spPr bwMode="hidden">
            <a:xfrm rot="-20036206">
              <a:off x="-198" y="3396"/>
              <a:ext cx="414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30741" name="Rectangle 21"/>
            <p:cNvSpPr>
              <a:spLocks noChangeArrowheads="1"/>
            </p:cNvSpPr>
            <p:nvPr userDrawn="1"/>
          </p:nvSpPr>
          <p:spPr bwMode="hidden">
            <a:xfrm rot="1732981">
              <a:off x="-165" y="3624"/>
              <a:ext cx="28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30742" name="Rectangle 22"/>
            <p:cNvSpPr>
              <a:spLocks noChangeArrowheads="1"/>
            </p:cNvSpPr>
            <p:nvPr userDrawn="1"/>
          </p:nvSpPr>
          <p:spPr bwMode="hidden">
            <a:xfrm rot="1969083">
              <a:off x="-110" y="3922"/>
              <a:ext cx="14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30743" name="Rectangle 23"/>
            <p:cNvSpPr>
              <a:spLocks noChangeArrowheads="1"/>
            </p:cNvSpPr>
            <p:nvPr userDrawn="1"/>
          </p:nvSpPr>
          <p:spPr bwMode="hidden">
            <a:xfrm rot="-20213826">
              <a:off x="-216" y="3221"/>
              <a:ext cx="547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30744" name="Rectangle 24"/>
            <p:cNvSpPr>
              <a:spLocks noChangeArrowheads="1"/>
            </p:cNvSpPr>
            <p:nvPr userDrawn="1"/>
          </p:nvSpPr>
          <p:spPr bwMode="hidden">
            <a:xfrm rot="22583969">
              <a:off x="-115" y="2129"/>
              <a:ext cx="601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30745" name="Rectangle 25"/>
            <p:cNvSpPr>
              <a:spLocks noChangeArrowheads="1"/>
            </p:cNvSpPr>
            <p:nvPr userDrawn="1"/>
          </p:nvSpPr>
          <p:spPr bwMode="hidden">
            <a:xfrm rot="930109" flipV="1">
              <a:off x="80" y="1946"/>
              <a:ext cx="575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30746" name="Rectangle 26"/>
            <p:cNvSpPr>
              <a:spLocks noChangeArrowheads="1"/>
            </p:cNvSpPr>
            <p:nvPr userDrawn="1"/>
          </p:nvSpPr>
          <p:spPr bwMode="hidden">
            <a:xfrm rot="-20731987">
              <a:off x="374" y="1802"/>
              <a:ext cx="5475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30747" name="Rectangle 27"/>
            <p:cNvSpPr>
              <a:spLocks noChangeArrowheads="1"/>
            </p:cNvSpPr>
            <p:nvPr userDrawn="1"/>
          </p:nvSpPr>
          <p:spPr bwMode="hidden">
            <a:xfrm rot="-64024402">
              <a:off x="848" y="1582"/>
              <a:ext cx="49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30748" name="Rectangle 28"/>
            <p:cNvSpPr>
              <a:spLocks noChangeArrowheads="1"/>
            </p:cNvSpPr>
            <p:nvPr userDrawn="1"/>
          </p:nvSpPr>
          <p:spPr bwMode="hidden">
            <a:xfrm rot="-42464612">
              <a:off x="1053" y="1476"/>
              <a:ext cx="475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30749" name="Rectangle 29"/>
            <p:cNvSpPr>
              <a:spLocks noChangeArrowheads="1"/>
            </p:cNvSpPr>
            <p:nvPr userDrawn="1"/>
          </p:nvSpPr>
          <p:spPr bwMode="hidden">
            <a:xfrm rot="-20907336">
              <a:off x="1244" y="1377"/>
              <a:ext cx="455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30750" name="Rectangle 30"/>
            <p:cNvSpPr>
              <a:spLocks noChangeArrowheads="1"/>
            </p:cNvSpPr>
            <p:nvPr userDrawn="1"/>
          </p:nvSpPr>
          <p:spPr bwMode="hidden">
            <a:xfrm rot="655690" flipV="1">
              <a:off x="1487" y="1305"/>
              <a:ext cx="431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30751" name="Rectangle 31"/>
            <p:cNvSpPr>
              <a:spLocks noChangeArrowheads="1"/>
            </p:cNvSpPr>
            <p:nvPr userDrawn="1"/>
          </p:nvSpPr>
          <p:spPr bwMode="hidden">
            <a:xfrm rot="636921" flipV="1">
              <a:off x="1650" y="1218"/>
              <a:ext cx="415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30752" name="Rectangle 32"/>
            <p:cNvSpPr>
              <a:spLocks noChangeArrowheads="1"/>
            </p:cNvSpPr>
            <p:nvPr userDrawn="1"/>
          </p:nvSpPr>
          <p:spPr bwMode="hidden">
            <a:xfrm rot="803987" flipV="1">
              <a:off x="611" y="1684"/>
              <a:ext cx="52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30753" name="Rectangle 33"/>
            <p:cNvSpPr>
              <a:spLocks noChangeArrowheads="1"/>
            </p:cNvSpPr>
            <p:nvPr userDrawn="1"/>
          </p:nvSpPr>
          <p:spPr bwMode="hidden">
            <a:xfrm rot="1273217" flipV="1">
              <a:off x="-204" y="2976"/>
              <a:ext cx="615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30754" name="Rectangle 34"/>
            <p:cNvSpPr>
              <a:spLocks noChangeArrowheads="1"/>
            </p:cNvSpPr>
            <p:nvPr userDrawn="1"/>
          </p:nvSpPr>
          <p:spPr bwMode="hidden">
            <a:xfrm rot="1169729" flipV="1">
              <a:off x="-174" y="2663"/>
              <a:ext cx="61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1373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30755" name="Oval 35"/>
            <p:cNvSpPr>
              <a:spLocks noChangeArrowheads="1"/>
            </p:cNvSpPr>
            <p:nvPr/>
          </p:nvSpPr>
          <p:spPr bwMode="hidden">
            <a:xfrm>
              <a:off x="740" y="3359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756" name="Oval 36"/>
            <p:cNvSpPr>
              <a:spLocks noChangeArrowheads="1"/>
            </p:cNvSpPr>
            <p:nvPr/>
          </p:nvSpPr>
          <p:spPr bwMode="hidden">
            <a:xfrm>
              <a:off x="236" y="3074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757" name="Oval 37"/>
            <p:cNvSpPr>
              <a:spLocks noChangeArrowheads="1"/>
            </p:cNvSpPr>
            <p:nvPr/>
          </p:nvSpPr>
          <p:spPr bwMode="hidden">
            <a:xfrm>
              <a:off x="159" y="3652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758" name="Oval 38"/>
            <p:cNvSpPr>
              <a:spLocks noChangeArrowheads="1"/>
            </p:cNvSpPr>
            <p:nvPr/>
          </p:nvSpPr>
          <p:spPr bwMode="hidden">
            <a:xfrm>
              <a:off x="2077" y="2661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759" name="Oval 39"/>
            <p:cNvSpPr>
              <a:spLocks noChangeArrowheads="1"/>
            </p:cNvSpPr>
            <p:nvPr/>
          </p:nvSpPr>
          <p:spPr bwMode="hidden">
            <a:xfrm>
              <a:off x="1223" y="307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760" name="Oval 40"/>
            <p:cNvSpPr>
              <a:spLocks noChangeArrowheads="1"/>
            </p:cNvSpPr>
            <p:nvPr/>
          </p:nvSpPr>
          <p:spPr bwMode="hidden">
            <a:xfrm>
              <a:off x="1686" y="2857"/>
              <a:ext cx="156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761" name="Oval 41"/>
            <p:cNvSpPr>
              <a:spLocks noChangeArrowheads="1"/>
            </p:cNvSpPr>
            <p:nvPr/>
          </p:nvSpPr>
          <p:spPr bwMode="hidden">
            <a:xfrm>
              <a:off x="750" y="2839"/>
              <a:ext cx="151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762" name="Oval 42"/>
            <p:cNvSpPr>
              <a:spLocks noChangeArrowheads="1"/>
            </p:cNvSpPr>
            <p:nvPr/>
          </p:nvSpPr>
          <p:spPr bwMode="hidden">
            <a:xfrm>
              <a:off x="367" y="2656"/>
              <a:ext cx="150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763" name="Oval 43"/>
            <p:cNvSpPr>
              <a:spLocks noChangeArrowheads="1"/>
            </p:cNvSpPr>
            <p:nvPr/>
          </p:nvSpPr>
          <p:spPr bwMode="hidden">
            <a:xfrm>
              <a:off x="1172" y="2642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764" name="Oval 44"/>
            <p:cNvSpPr>
              <a:spLocks noChangeArrowheads="1"/>
            </p:cNvSpPr>
            <p:nvPr/>
          </p:nvSpPr>
          <p:spPr bwMode="hidden">
            <a:xfrm>
              <a:off x="2401" y="2485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765" name="Oval 45"/>
            <p:cNvSpPr>
              <a:spLocks noChangeArrowheads="1"/>
            </p:cNvSpPr>
            <p:nvPr/>
          </p:nvSpPr>
          <p:spPr bwMode="hidden">
            <a:xfrm>
              <a:off x="1910" y="231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766" name="Oval 46"/>
            <p:cNvSpPr>
              <a:spLocks noChangeArrowheads="1"/>
            </p:cNvSpPr>
            <p:nvPr/>
          </p:nvSpPr>
          <p:spPr bwMode="hidden">
            <a:xfrm>
              <a:off x="2254" y="2154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767" name="Oval 47"/>
            <p:cNvSpPr>
              <a:spLocks noChangeArrowheads="1"/>
            </p:cNvSpPr>
            <p:nvPr/>
          </p:nvSpPr>
          <p:spPr bwMode="hidden">
            <a:xfrm>
              <a:off x="2742" y="230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768" name="Oval 48"/>
            <p:cNvSpPr>
              <a:spLocks noChangeArrowheads="1"/>
            </p:cNvSpPr>
            <p:nvPr/>
          </p:nvSpPr>
          <p:spPr bwMode="hidden">
            <a:xfrm>
              <a:off x="2812" y="1898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769" name="Oval 49"/>
            <p:cNvSpPr>
              <a:spLocks noChangeArrowheads="1"/>
            </p:cNvSpPr>
            <p:nvPr/>
          </p:nvSpPr>
          <p:spPr bwMode="hidden">
            <a:xfrm>
              <a:off x="3721" y="179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770" name="Oval 50"/>
            <p:cNvSpPr>
              <a:spLocks noChangeArrowheads="1"/>
            </p:cNvSpPr>
            <p:nvPr/>
          </p:nvSpPr>
          <p:spPr bwMode="hidden">
            <a:xfrm>
              <a:off x="3528" y="189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771" name="Oval 51"/>
            <p:cNvSpPr>
              <a:spLocks noChangeArrowheads="1"/>
            </p:cNvSpPr>
            <p:nvPr/>
          </p:nvSpPr>
          <p:spPr bwMode="hidden">
            <a:xfrm>
              <a:off x="3064" y="1778"/>
              <a:ext cx="128" cy="6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772" name="Oval 52"/>
            <p:cNvSpPr>
              <a:spLocks noChangeArrowheads="1"/>
            </p:cNvSpPr>
            <p:nvPr/>
          </p:nvSpPr>
          <p:spPr bwMode="hidden">
            <a:xfrm>
              <a:off x="3277" y="202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773" name="Oval 53"/>
            <p:cNvSpPr>
              <a:spLocks noChangeArrowheads="1"/>
            </p:cNvSpPr>
            <p:nvPr/>
          </p:nvSpPr>
          <p:spPr bwMode="hidden">
            <a:xfrm>
              <a:off x="3027" y="2160"/>
              <a:ext cx="133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774" name="Oval 54"/>
            <p:cNvSpPr>
              <a:spLocks noChangeArrowheads="1"/>
            </p:cNvSpPr>
            <p:nvPr/>
          </p:nvSpPr>
          <p:spPr bwMode="hidden">
            <a:xfrm>
              <a:off x="1569" y="2453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775" name="Oval 55"/>
            <p:cNvSpPr>
              <a:spLocks noChangeArrowheads="1"/>
            </p:cNvSpPr>
            <p:nvPr/>
          </p:nvSpPr>
          <p:spPr bwMode="hidden">
            <a:xfrm>
              <a:off x="1863" y="2028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776" name="Oval 56"/>
            <p:cNvSpPr>
              <a:spLocks noChangeArrowheads="1"/>
            </p:cNvSpPr>
            <p:nvPr/>
          </p:nvSpPr>
          <p:spPr bwMode="hidden">
            <a:xfrm>
              <a:off x="1513" y="2175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777" name="Oval 57"/>
            <p:cNvSpPr>
              <a:spLocks noChangeArrowheads="1"/>
            </p:cNvSpPr>
            <p:nvPr/>
          </p:nvSpPr>
          <p:spPr bwMode="hidden">
            <a:xfrm>
              <a:off x="1191" y="2311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778" name="Oval 58"/>
            <p:cNvSpPr>
              <a:spLocks noChangeArrowheads="1"/>
            </p:cNvSpPr>
            <p:nvPr/>
          </p:nvSpPr>
          <p:spPr bwMode="hidden">
            <a:xfrm>
              <a:off x="1154" y="2047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779" name="Oval 59"/>
            <p:cNvSpPr>
              <a:spLocks noChangeArrowheads="1"/>
            </p:cNvSpPr>
            <p:nvPr/>
          </p:nvSpPr>
          <p:spPr bwMode="hidden">
            <a:xfrm>
              <a:off x="1142" y="180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780" name="Oval 60"/>
            <p:cNvSpPr>
              <a:spLocks noChangeArrowheads="1"/>
            </p:cNvSpPr>
            <p:nvPr/>
          </p:nvSpPr>
          <p:spPr bwMode="hidden">
            <a:xfrm>
              <a:off x="1500" y="191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781" name="Oval 61"/>
            <p:cNvSpPr>
              <a:spLocks noChangeArrowheads="1"/>
            </p:cNvSpPr>
            <p:nvPr/>
          </p:nvSpPr>
          <p:spPr bwMode="hidden">
            <a:xfrm>
              <a:off x="1804" y="18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782" name="Oval 62"/>
            <p:cNvSpPr>
              <a:spLocks noChangeArrowheads="1"/>
            </p:cNvSpPr>
            <p:nvPr/>
          </p:nvSpPr>
          <p:spPr bwMode="hidden">
            <a:xfrm>
              <a:off x="2159" y="1905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783" name="Oval 63"/>
            <p:cNvSpPr>
              <a:spLocks noChangeArrowheads="1"/>
            </p:cNvSpPr>
            <p:nvPr/>
          </p:nvSpPr>
          <p:spPr bwMode="hidden">
            <a:xfrm>
              <a:off x="2432" y="178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784" name="Oval 64"/>
            <p:cNvSpPr>
              <a:spLocks noChangeArrowheads="1"/>
            </p:cNvSpPr>
            <p:nvPr/>
          </p:nvSpPr>
          <p:spPr bwMode="hidden">
            <a:xfrm>
              <a:off x="470" y="203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785" name="Oval 65"/>
            <p:cNvSpPr>
              <a:spLocks noChangeArrowheads="1"/>
            </p:cNvSpPr>
            <p:nvPr/>
          </p:nvSpPr>
          <p:spPr bwMode="hidden">
            <a:xfrm>
              <a:off x="68" y="2166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786" name="Oval 66"/>
            <p:cNvSpPr>
              <a:spLocks noChangeArrowheads="1"/>
            </p:cNvSpPr>
            <p:nvPr/>
          </p:nvSpPr>
          <p:spPr bwMode="hidden">
            <a:xfrm>
              <a:off x="798" y="191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787" name="Oval 67"/>
            <p:cNvSpPr>
              <a:spLocks noChangeArrowheads="1"/>
            </p:cNvSpPr>
            <p:nvPr/>
          </p:nvSpPr>
          <p:spPr bwMode="hidden">
            <a:xfrm>
              <a:off x="455" y="179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788" name="Oval 68"/>
            <p:cNvSpPr>
              <a:spLocks noChangeArrowheads="1"/>
            </p:cNvSpPr>
            <p:nvPr/>
          </p:nvSpPr>
          <p:spPr bwMode="hidden">
            <a:xfrm>
              <a:off x="113" y="19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789" name="Oval 69"/>
            <p:cNvSpPr>
              <a:spLocks noChangeArrowheads="1"/>
            </p:cNvSpPr>
            <p:nvPr/>
          </p:nvSpPr>
          <p:spPr bwMode="hidden">
            <a:xfrm>
              <a:off x="432" y="2323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790" name="Oval 70"/>
            <p:cNvSpPr>
              <a:spLocks noChangeArrowheads="1"/>
            </p:cNvSpPr>
            <p:nvPr/>
          </p:nvSpPr>
          <p:spPr bwMode="hidden">
            <a:xfrm>
              <a:off x="814" y="217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791" name="Oval 71"/>
            <p:cNvSpPr>
              <a:spLocks noChangeArrowheads="1"/>
            </p:cNvSpPr>
            <p:nvPr/>
          </p:nvSpPr>
          <p:spPr bwMode="hidden">
            <a:xfrm>
              <a:off x="789" y="2472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792" name="Oval 72"/>
            <p:cNvSpPr>
              <a:spLocks noChangeArrowheads="1"/>
            </p:cNvSpPr>
            <p:nvPr/>
          </p:nvSpPr>
          <p:spPr bwMode="hidden">
            <a:xfrm>
              <a:off x="2544" y="201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793" name="Oval 73"/>
            <p:cNvSpPr>
              <a:spLocks noChangeArrowheads="1"/>
            </p:cNvSpPr>
            <p:nvPr/>
          </p:nvSpPr>
          <p:spPr bwMode="hidden">
            <a:xfrm>
              <a:off x="1457" y="1700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794" name="Oval 74"/>
            <p:cNvSpPr>
              <a:spLocks noChangeArrowheads="1"/>
            </p:cNvSpPr>
            <p:nvPr/>
          </p:nvSpPr>
          <p:spPr bwMode="hidden">
            <a:xfrm>
              <a:off x="1747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795" name="Oval 75"/>
            <p:cNvSpPr>
              <a:spLocks noChangeArrowheads="1"/>
            </p:cNvSpPr>
            <p:nvPr/>
          </p:nvSpPr>
          <p:spPr bwMode="hidden">
            <a:xfrm>
              <a:off x="1385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796" name="Oval 76"/>
            <p:cNvSpPr>
              <a:spLocks noChangeArrowheads="1"/>
            </p:cNvSpPr>
            <p:nvPr/>
          </p:nvSpPr>
          <p:spPr bwMode="hidden">
            <a:xfrm>
              <a:off x="1093" y="1595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797" name="Oval 77"/>
            <p:cNvSpPr>
              <a:spLocks noChangeArrowheads="1"/>
            </p:cNvSpPr>
            <p:nvPr/>
          </p:nvSpPr>
          <p:spPr bwMode="hidden">
            <a:xfrm>
              <a:off x="792" y="169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798" name="Oval 78"/>
            <p:cNvSpPr>
              <a:spLocks noChangeArrowheads="1"/>
            </p:cNvSpPr>
            <p:nvPr/>
          </p:nvSpPr>
          <p:spPr bwMode="hidden">
            <a:xfrm>
              <a:off x="2011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799" name="Oval 79"/>
            <p:cNvSpPr>
              <a:spLocks noChangeArrowheads="1"/>
            </p:cNvSpPr>
            <p:nvPr/>
          </p:nvSpPr>
          <p:spPr bwMode="hidden">
            <a:xfrm>
              <a:off x="2087" y="169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00" name="Oval 80"/>
            <p:cNvSpPr>
              <a:spLocks noChangeArrowheads="1"/>
            </p:cNvSpPr>
            <p:nvPr/>
          </p:nvSpPr>
          <p:spPr bwMode="hidden">
            <a:xfrm>
              <a:off x="2345" y="1601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01" name="Oval 81"/>
            <p:cNvSpPr>
              <a:spLocks noChangeArrowheads="1"/>
            </p:cNvSpPr>
            <p:nvPr/>
          </p:nvSpPr>
          <p:spPr bwMode="hidden">
            <a:xfrm>
              <a:off x="2684" y="168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02" name="Oval 82"/>
            <p:cNvSpPr>
              <a:spLocks noChangeArrowheads="1"/>
            </p:cNvSpPr>
            <p:nvPr/>
          </p:nvSpPr>
          <p:spPr bwMode="hidden">
            <a:xfrm>
              <a:off x="806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03" name="Oval 83"/>
            <p:cNvSpPr>
              <a:spLocks noChangeArrowheads="1"/>
            </p:cNvSpPr>
            <p:nvPr/>
          </p:nvSpPr>
          <p:spPr bwMode="hidden">
            <a:xfrm>
              <a:off x="495" y="1597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04" name="Oval 84"/>
            <p:cNvSpPr>
              <a:spLocks noChangeArrowheads="1"/>
            </p:cNvSpPr>
            <p:nvPr/>
          </p:nvSpPr>
          <p:spPr bwMode="hidden">
            <a:xfrm>
              <a:off x="228" y="150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05" name="Oval 85"/>
            <p:cNvSpPr>
              <a:spLocks noChangeArrowheads="1"/>
            </p:cNvSpPr>
            <p:nvPr/>
          </p:nvSpPr>
          <p:spPr bwMode="hidden">
            <a:xfrm>
              <a:off x="157" y="169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06" name="Oval 86"/>
            <p:cNvSpPr>
              <a:spLocks noChangeArrowheads="1"/>
            </p:cNvSpPr>
            <p:nvPr/>
          </p:nvSpPr>
          <p:spPr bwMode="hidden">
            <a:xfrm>
              <a:off x="2887" y="1595"/>
              <a:ext cx="124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07" name="Oval 87"/>
            <p:cNvSpPr>
              <a:spLocks noChangeArrowheads="1"/>
            </p:cNvSpPr>
            <p:nvPr/>
          </p:nvSpPr>
          <p:spPr bwMode="hidden">
            <a:xfrm>
              <a:off x="3079" y="1511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08" name="Oval 88"/>
            <p:cNvSpPr>
              <a:spLocks noChangeArrowheads="1"/>
            </p:cNvSpPr>
            <p:nvPr/>
          </p:nvSpPr>
          <p:spPr bwMode="hidden">
            <a:xfrm>
              <a:off x="3270" y="1688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09" name="Oval 89"/>
            <p:cNvSpPr>
              <a:spLocks noChangeArrowheads="1"/>
            </p:cNvSpPr>
            <p:nvPr/>
          </p:nvSpPr>
          <p:spPr bwMode="hidden">
            <a:xfrm>
              <a:off x="3453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10" name="Oval 90"/>
            <p:cNvSpPr>
              <a:spLocks noChangeArrowheads="1"/>
            </p:cNvSpPr>
            <p:nvPr/>
          </p:nvSpPr>
          <p:spPr bwMode="hidden">
            <a:xfrm>
              <a:off x="3651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11" name="Oval 91"/>
            <p:cNvSpPr>
              <a:spLocks noChangeArrowheads="1"/>
            </p:cNvSpPr>
            <p:nvPr/>
          </p:nvSpPr>
          <p:spPr bwMode="hidden">
            <a:xfrm>
              <a:off x="4251" y="1513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12" name="Oval 92"/>
            <p:cNvSpPr>
              <a:spLocks noChangeArrowheads="1"/>
            </p:cNvSpPr>
            <p:nvPr/>
          </p:nvSpPr>
          <p:spPr bwMode="hidden">
            <a:xfrm>
              <a:off x="3901" y="1701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13" name="Oval 93"/>
            <p:cNvSpPr>
              <a:spLocks noChangeArrowheads="1"/>
            </p:cNvSpPr>
            <p:nvPr/>
          </p:nvSpPr>
          <p:spPr bwMode="hidden">
            <a:xfrm>
              <a:off x="4086" y="1608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14" name="Oval 94"/>
            <p:cNvSpPr>
              <a:spLocks noChangeArrowheads="1"/>
            </p:cNvSpPr>
            <p:nvPr/>
          </p:nvSpPr>
          <p:spPr bwMode="hidden">
            <a:xfrm>
              <a:off x="1282" y="365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15" name="Oval 95"/>
            <p:cNvSpPr>
              <a:spLocks noChangeArrowheads="1"/>
            </p:cNvSpPr>
            <p:nvPr/>
          </p:nvSpPr>
          <p:spPr bwMode="hidden">
            <a:xfrm>
              <a:off x="707" y="4014"/>
              <a:ext cx="191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16" name="Oval 96"/>
            <p:cNvSpPr>
              <a:spLocks noChangeArrowheads="1"/>
            </p:cNvSpPr>
            <p:nvPr/>
          </p:nvSpPr>
          <p:spPr bwMode="hidden">
            <a:xfrm>
              <a:off x="2229" y="309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17" name="Oval 97"/>
            <p:cNvSpPr>
              <a:spLocks noChangeArrowheads="1"/>
            </p:cNvSpPr>
            <p:nvPr/>
          </p:nvSpPr>
          <p:spPr bwMode="hidden">
            <a:xfrm>
              <a:off x="2604" y="286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18" name="Oval 98"/>
            <p:cNvSpPr>
              <a:spLocks noChangeArrowheads="1"/>
            </p:cNvSpPr>
            <p:nvPr/>
          </p:nvSpPr>
          <p:spPr bwMode="hidden">
            <a:xfrm>
              <a:off x="2907" y="266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19" name="Oval 99"/>
            <p:cNvSpPr>
              <a:spLocks noChangeArrowheads="1"/>
            </p:cNvSpPr>
            <p:nvPr/>
          </p:nvSpPr>
          <p:spPr bwMode="hidden">
            <a:xfrm>
              <a:off x="3248" y="2454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20" name="Oval 100"/>
            <p:cNvSpPr>
              <a:spLocks noChangeArrowheads="1"/>
            </p:cNvSpPr>
            <p:nvPr/>
          </p:nvSpPr>
          <p:spPr bwMode="hidden">
            <a:xfrm>
              <a:off x="1801" y="336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21" name="Oval 101"/>
            <p:cNvSpPr>
              <a:spLocks noChangeArrowheads="1"/>
            </p:cNvSpPr>
            <p:nvPr/>
          </p:nvSpPr>
          <p:spPr bwMode="hidden">
            <a:xfrm>
              <a:off x="3512" y="230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22" name="Oval 102"/>
            <p:cNvSpPr>
              <a:spLocks noChangeArrowheads="1"/>
            </p:cNvSpPr>
            <p:nvPr/>
          </p:nvSpPr>
          <p:spPr bwMode="hidden">
            <a:xfrm>
              <a:off x="3980" y="20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23" name="Oval 103"/>
            <p:cNvSpPr>
              <a:spLocks noChangeArrowheads="1"/>
            </p:cNvSpPr>
            <p:nvPr/>
          </p:nvSpPr>
          <p:spPr bwMode="hidden">
            <a:xfrm>
              <a:off x="3753" y="215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24" name="Oval 104"/>
            <p:cNvSpPr>
              <a:spLocks noChangeArrowheads="1"/>
            </p:cNvSpPr>
            <p:nvPr/>
          </p:nvSpPr>
          <p:spPr bwMode="hidden">
            <a:xfrm>
              <a:off x="4176" y="1898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25" name="Oval 105"/>
            <p:cNvSpPr>
              <a:spLocks noChangeArrowheads="1"/>
            </p:cNvSpPr>
            <p:nvPr/>
          </p:nvSpPr>
          <p:spPr bwMode="hidden">
            <a:xfrm>
              <a:off x="4338" y="1797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26" name="Oval 106"/>
            <p:cNvSpPr>
              <a:spLocks noChangeArrowheads="1"/>
            </p:cNvSpPr>
            <p:nvPr/>
          </p:nvSpPr>
          <p:spPr bwMode="hidden">
            <a:xfrm>
              <a:off x="4505" y="170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27" name="Oval 107"/>
            <p:cNvSpPr>
              <a:spLocks noChangeArrowheads="1"/>
            </p:cNvSpPr>
            <p:nvPr/>
          </p:nvSpPr>
          <p:spPr bwMode="hidden">
            <a:xfrm>
              <a:off x="4661" y="1603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28" name="Oval 108"/>
            <p:cNvSpPr>
              <a:spLocks noChangeArrowheads="1"/>
            </p:cNvSpPr>
            <p:nvPr/>
          </p:nvSpPr>
          <p:spPr bwMode="hidden">
            <a:xfrm>
              <a:off x="4803" y="1512"/>
              <a:ext cx="128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29" name="Oval 109"/>
            <p:cNvSpPr>
              <a:spLocks noChangeArrowheads="1"/>
            </p:cNvSpPr>
            <p:nvPr/>
          </p:nvSpPr>
          <p:spPr bwMode="hidden">
            <a:xfrm>
              <a:off x="4930" y="1431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30" name="Oval 110"/>
            <p:cNvSpPr>
              <a:spLocks noChangeArrowheads="1"/>
            </p:cNvSpPr>
            <p:nvPr/>
          </p:nvSpPr>
          <p:spPr bwMode="hidden">
            <a:xfrm>
              <a:off x="3835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31" name="Oval 111"/>
            <p:cNvSpPr>
              <a:spLocks noChangeArrowheads="1"/>
            </p:cNvSpPr>
            <p:nvPr/>
          </p:nvSpPr>
          <p:spPr bwMode="hidden">
            <a:xfrm>
              <a:off x="3286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32" name="Oval 112"/>
            <p:cNvSpPr>
              <a:spLocks noChangeArrowheads="1"/>
            </p:cNvSpPr>
            <p:nvPr/>
          </p:nvSpPr>
          <p:spPr bwMode="hidden">
            <a:xfrm>
              <a:off x="2972" y="1366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33" name="Oval 113"/>
            <p:cNvSpPr>
              <a:spLocks noChangeArrowheads="1"/>
            </p:cNvSpPr>
            <p:nvPr/>
          </p:nvSpPr>
          <p:spPr bwMode="hidden">
            <a:xfrm>
              <a:off x="3152" y="1292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34" name="Oval 114"/>
            <p:cNvSpPr>
              <a:spLocks noChangeArrowheads="1"/>
            </p:cNvSpPr>
            <p:nvPr/>
          </p:nvSpPr>
          <p:spPr bwMode="hidden">
            <a:xfrm>
              <a:off x="3020" y="117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35" name="Oval 115"/>
            <p:cNvSpPr>
              <a:spLocks noChangeArrowheads="1"/>
            </p:cNvSpPr>
            <p:nvPr/>
          </p:nvSpPr>
          <p:spPr bwMode="hidden">
            <a:xfrm>
              <a:off x="2443" y="1368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36" name="Oval 116"/>
            <p:cNvSpPr>
              <a:spLocks noChangeArrowheads="1"/>
            </p:cNvSpPr>
            <p:nvPr/>
          </p:nvSpPr>
          <p:spPr bwMode="hidden">
            <a:xfrm>
              <a:off x="2301" y="1220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37" name="Oval 117"/>
            <p:cNvSpPr>
              <a:spLocks noChangeArrowheads="1"/>
            </p:cNvSpPr>
            <p:nvPr/>
          </p:nvSpPr>
          <p:spPr bwMode="hidden">
            <a:xfrm>
              <a:off x="2095" y="1284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38" name="Oval 118"/>
            <p:cNvSpPr>
              <a:spLocks noChangeArrowheads="1"/>
            </p:cNvSpPr>
            <p:nvPr/>
          </p:nvSpPr>
          <p:spPr bwMode="hidden">
            <a:xfrm>
              <a:off x="2228" y="1442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39" name="Oval 119"/>
            <p:cNvSpPr>
              <a:spLocks noChangeArrowheads="1"/>
            </p:cNvSpPr>
            <p:nvPr/>
          </p:nvSpPr>
          <p:spPr bwMode="hidden">
            <a:xfrm>
              <a:off x="1109" y="142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40" name="Oval 120"/>
            <p:cNvSpPr>
              <a:spLocks noChangeArrowheads="1"/>
            </p:cNvSpPr>
            <p:nvPr/>
          </p:nvSpPr>
          <p:spPr bwMode="hidden">
            <a:xfrm>
              <a:off x="611" y="1284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41" name="Oval 121"/>
            <p:cNvSpPr>
              <a:spLocks noChangeArrowheads="1"/>
            </p:cNvSpPr>
            <p:nvPr/>
          </p:nvSpPr>
          <p:spPr bwMode="hidden">
            <a:xfrm>
              <a:off x="305" y="1358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42" name="Oval 122"/>
            <p:cNvSpPr>
              <a:spLocks noChangeArrowheads="1"/>
            </p:cNvSpPr>
            <p:nvPr/>
          </p:nvSpPr>
          <p:spPr bwMode="hidden">
            <a:xfrm>
              <a:off x="156" y="115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43" name="Oval 123"/>
            <p:cNvSpPr>
              <a:spLocks noChangeArrowheads="1"/>
            </p:cNvSpPr>
            <p:nvPr/>
          </p:nvSpPr>
          <p:spPr bwMode="hidden">
            <a:xfrm>
              <a:off x="4538" y="136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44" name="Oval 124"/>
            <p:cNvSpPr>
              <a:spLocks noChangeArrowheads="1"/>
            </p:cNvSpPr>
            <p:nvPr/>
          </p:nvSpPr>
          <p:spPr bwMode="hidden">
            <a:xfrm>
              <a:off x="4407" y="1440"/>
              <a:ext cx="105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45" name="Oval 125"/>
            <p:cNvSpPr>
              <a:spLocks noChangeArrowheads="1"/>
            </p:cNvSpPr>
            <p:nvPr/>
          </p:nvSpPr>
          <p:spPr bwMode="hidden">
            <a:xfrm>
              <a:off x="3992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46" name="Oval 126"/>
            <p:cNvSpPr>
              <a:spLocks noChangeArrowheads="1"/>
            </p:cNvSpPr>
            <p:nvPr/>
          </p:nvSpPr>
          <p:spPr bwMode="hidden">
            <a:xfrm>
              <a:off x="3466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47" name="Oval 127"/>
            <p:cNvSpPr>
              <a:spLocks noChangeArrowheads="1"/>
            </p:cNvSpPr>
            <p:nvPr/>
          </p:nvSpPr>
          <p:spPr bwMode="hidden">
            <a:xfrm>
              <a:off x="2852" y="1228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48" name="Oval 128"/>
            <p:cNvSpPr>
              <a:spLocks noChangeArrowheads="1"/>
            </p:cNvSpPr>
            <p:nvPr/>
          </p:nvSpPr>
          <p:spPr bwMode="hidden">
            <a:xfrm>
              <a:off x="2678" y="1109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49" name="Oval 129"/>
            <p:cNvSpPr>
              <a:spLocks noChangeArrowheads="1"/>
            </p:cNvSpPr>
            <p:nvPr/>
          </p:nvSpPr>
          <p:spPr bwMode="hidden">
            <a:xfrm>
              <a:off x="2859" y="104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50" name="Oval 130"/>
            <p:cNvSpPr>
              <a:spLocks noChangeArrowheads="1"/>
            </p:cNvSpPr>
            <p:nvPr/>
          </p:nvSpPr>
          <p:spPr bwMode="hidden">
            <a:xfrm>
              <a:off x="1942" y="104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51" name="Oval 131"/>
            <p:cNvSpPr>
              <a:spLocks noChangeArrowheads="1"/>
            </p:cNvSpPr>
            <p:nvPr/>
          </p:nvSpPr>
          <p:spPr bwMode="hidden">
            <a:xfrm>
              <a:off x="1088" y="1277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52" name="Oval 132"/>
            <p:cNvSpPr>
              <a:spLocks noChangeArrowheads="1"/>
            </p:cNvSpPr>
            <p:nvPr/>
          </p:nvSpPr>
          <p:spPr bwMode="hidden">
            <a:xfrm>
              <a:off x="827" y="13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53" name="Oval 133"/>
            <p:cNvSpPr>
              <a:spLocks noChangeArrowheads="1"/>
            </p:cNvSpPr>
            <p:nvPr/>
          </p:nvSpPr>
          <p:spPr bwMode="hidden">
            <a:xfrm>
              <a:off x="537" y="1428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54" name="Oval 134"/>
            <p:cNvSpPr>
              <a:spLocks noChangeArrowheads="1"/>
            </p:cNvSpPr>
            <p:nvPr/>
          </p:nvSpPr>
          <p:spPr bwMode="hidden">
            <a:xfrm>
              <a:off x="635" y="106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55" name="Oval 135"/>
            <p:cNvSpPr>
              <a:spLocks noChangeArrowheads="1"/>
            </p:cNvSpPr>
            <p:nvPr/>
          </p:nvSpPr>
          <p:spPr bwMode="hidden">
            <a:xfrm>
              <a:off x="1540" y="10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56" name="Oval 136"/>
            <p:cNvSpPr>
              <a:spLocks noChangeArrowheads="1"/>
            </p:cNvSpPr>
            <p:nvPr/>
          </p:nvSpPr>
          <p:spPr bwMode="hidden">
            <a:xfrm>
              <a:off x="1120" y="1063"/>
              <a:ext cx="10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57" name="Oval 137"/>
            <p:cNvSpPr>
              <a:spLocks noChangeArrowheads="1"/>
            </p:cNvSpPr>
            <p:nvPr/>
          </p:nvSpPr>
          <p:spPr bwMode="hidden">
            <a:xfrm>
              <a:off x="4131" y="1284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58" name="Oval 138"/>
            <p:cNvSpPr>
              <a:spLocks noChangeArrowheads="1"/>
            </p:cNvSpPr>
            <p:nvPr/>
          </p:nvSpPr>
          <p:spPr bwMode="hidden">
            <a:xfrm>
              <a:off x="3477" y="116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59" name="Oval 139"/>
            <p:cNvSpPr>
              <a:spLocks noChangeArrowheads="1"/>
            </p:cNvSpPr>
            <p:nvPr/>
          </p:nvSpPr>
          <p:spPr bwMode="hidden">
            <a:xfrm>
              <a:off x="3315" y="122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60" name="Oval 140"/>
            <p:cNvSpPr>
              <a:spLocks noChangeArrowheads="1"/>
            </p:cNvSpPr>
            <p:nvPr/>
          </p:nvSpPr>
          <p:spPr bwMode="hidden">
            <a:xfrm>
              <a:off x="317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61" name="Oval 141"/>
            <p:cNvSpPr>
              <a:spLocks noChangeArrowheads="1"/>
            </p:cNvSpPr>
            <p:nvPr/>
          </p:nvSpPr>
          <p:spPr bwMode="hidden">
            <a:xfrm>
              <a:off x="2396" y="105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62" name="Oval 142"/>
            <p:cNvSpPr>
              <a:spLocks noChangeArrowheads="1"/>
            </p:cNvSpPr>
            <p:nvPr/>
          </p:nvSpPr>
          <p:spPr bwMode="hidden">
            <a:xfrm>
              <a:off x="2769" y="1446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63" name="Oval 143"/>
            <p:cNvSpPr>
              <a:spLocks noChangeArrowheads="1"/>
            </p:cNvSpPr>
            <p:nvPr/>
          </p:nvSpPr>
          <p:spPr bwMode="hidden">
            <a:xfrm>
              <a:off x="2656" y="1294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64" name="Oval 144"/>
            <p:cNvSpPr>
              <a:spLocks noChangeArrowheads="1"/>
            </p:cNvSpPr>
            <p:nvPr/>
          </p:nvSpPr>
          <p:spPr bwMode="hidden">
            <a:xfrm>
              <a:off x="2501" y="1159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65" name="Oval 145"/>
            <p:cNvSpPr>
              <a:spLocks noChangeArrowheads="1"/>
            </p:cNvSpPr>
            <p:nvPr/>
          </p:nvSpPr>
          <p:spPr bwMode="hidden">
            <a:xfrm>
              <a:off x="2222" y="1101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66" name="Oval 146"/>
            <p:cNvSpPr>
              <a:spLocks noChangeArrowheads="1"/>
            </p:cNvSpPr>
            <p:nvPr/>
          </p:nvSpPr>
          <p:spPr bwMode="hidden">
            <a:xfrm>
              <a:off x="2029" y="1162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67" name="Oval 147"/>
            <p:cNvSpPr>
              <a:spLocks noChangeArrowheads="1"/>
            </p:cNvSpPr>
            <p:nvPr/>
          </p:nvSpPr>
          <p:spPr bwMode="hidden">
            <a:xfrm>
              <a:off x="1875" y="13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68" name="Oval 148"/>
            <p:cNvSpPr>
              <a:spLocks noChangeArrowheads="1"/>
            </p:cNvSpPr>
            <p:nvPr/>
          </p:nvSpPr>
          <p:spPr bwMode="hidden">
            <a:xfrm>
              <a:off x="1809" y="1223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69" name="Oval 149"/>
            <p:cNvSpPr>
              <a:spLocks noChangeArrowheads="1"/>
            </p:cNvSpPr>
            <p:nvPr/>
          </p:nvSpPr>
          <p:spPr bwMode="hidden">
            <a:xfrm>
              <a:off x="1738" y="1098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70" name="Oval 150"/>
            <p:cNvSpPr>
              <a:spLocks noChangeArrowheads="1"/>
            </p:cNvSpPr>
            <p:nvPr/>
          </p:nvSpPr>
          <p:spPr bwMode="hidden">
            <a:xfrm>
              <a:off x="1583" y="128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71" name="Oval 151"/>
            <p:cNvSpPr>
              <a:spLocks noChangeArrowheads="1"/>
            </p:cNvSpPr>
            <p:nvPr/>
          </p:nvSpPr>
          <p:spPr bwMode="hidden">
            <a:xfrm>
              <a:off x="1379" y="134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72" name="Oval 152"/>
            <p:cNvSpPr>
              <a:spLocks noChangeArrowheads="1"/>
            </p:cNvSpPr>
            <p:nvPr/>
          </p:nvSpPr>
          <p:spPr bwMode="hidden">
            <a:xfrm>
              <a:off x="1529" y="11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73" name="Oval 153"/>
            <p:cNvSpPr>
              <a:spLocks noChangeArrowheads="1"/>
            </p:cNvSpPr>
            <p:nvPr/>
          </p:nvSpPr>
          <p:spPr bwMode="hidden">
            <a:xfrm>
              <a:off x="1294" y="1222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74" name="Oval 154"/>
            <p:cNvSpPr>
              <a:spLocks noChangeArrowheads="1"/>
            </p:cNvSpPr>
            <p:nvPr/>
          </p:nvSpPr>
          <p:spPr bwMode="hidden">
            <a:xfrm>
              <a:off x="131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75" name="Oval 155"/>
            <p:cNvSpPr>
              <a:spLocks noChangeArrowheads="1"/>
            </p:cNvSpPr>
            <p:nvPr/>
          </p:nvSpPr>
          <p:spPr bwMode="hidden">
            <a:xfrm>
              <a:off x="1082" y="116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76" name="Oval 156"/>
            <p:cNvSpPr>
              <a:spLocks noChangeArrowheads="1"/>
            </p:cNvSpPr>
            <p:nvPr/>
          </p:nvSpPr>
          <p:spPr bwMode="hidden">
            <a:xfrm>
              <a:off x="877" y="112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77" name="Oval 157"/>
            <p:cNvSpPr>
              <a:spLocks noChangeArrowheads="1"/>
            </p:cNvSpPr>
            <p:nvPr/>
          </p:nvSpPr>
          <p:spPr bwMode="hidden">
            <a:xfrm>
              <a:off x="875" y="121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78" name="Oval 158"/>
            <p:cNvSpPr>
              <a:spLocks noChangeArrowheads="1"/>
            </p:cNvSpPr>
            <p:nvPr/>
          </p:nvSpPr>
          <p:spPr bwMode="hidden">
            <a:xfrm>
              <a:off x="680" y="117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79" name="Oval 159"/>
            <p:cNvSpPr>
              <a:spLocks noChangeArrowheads="1"/>
            </p:cNvSpPr>
            <p:nvPr/>
          </p:nvSpPr>
          <p:spPr bwMode="hidden">
            <a:xfrm>
              <a:off x="411" y="123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80" name="Oval 160"/>
            <p:cNvSpPr>
              <a:spLocks noChangeArrowheads="1"/>
            </p:cNvSpPr>
            <p:nvPr/>
          </p:nvSpPr>
          <p:spPr bwMode="hidden">
            <a:xfrm>
              <a:off x="434" y="110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81" name="Oval 161"/>
            <p:cNvSpPr>
              <a:spLocks noChangeArrowheads="1"/>
            </p:cNvSpPr>
            <p:nvPr/>
          </p:nvSpPr>
          <p:spPr bwMode="hidden">
            <a:xfrm>
              <a:off x="119" y="131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82" name="Oval 162"/>
            <p:cNvSpPr>
              <a:spLocks noChangeArrowheads="1"/>
            </p:cNvSpPr>
            <p:nvPr/>
          </p:nvSpPr>
          <p:spPr bwMode="hidden">
            <a:xfrm>
              <a:off x="858" y="1001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83" name="Oval 163"/>
            <p:cNvSpPr>
              <a:spLocks noChangeArrowheads="1"/>
            </p:cNvSpPr>
            <p:nvPr/>
          </p:nvSpPr>
          <p:spPr bwMode="hidden">
            <a:xfrm>
              <a:off x="1341" y="1013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84" name="Oval 164"/>
            <p:cNvSpPr>
              <a:spLocks noChangeArrowheads="1"/>
            </p:cNvSpPr>
            <p:nvPr/>
          </p:nvSpPr>
          <p:spPr bwMode="hidden">
            <a:xfrm>
              <a:off x="1739" y="1008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85" name="Oval 165"/>
            <p:cNvSpPr>
              <a:spLocks noChangeArrowheads="1"/>
            </p:cNvSpPr>
            <p:nvPr/>
          </p:nvSpPr>
          <p:spPr bwMode="hidden">
            <a:xfrm>
              <a:off x="2116" y="1001"/>
              <a:ext cx="100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86" name="Oval 166"/>
            <p:cNvSpPr>
              <a:spLocks noChangeArrowheads="1"/>
            </p:cNvSpPr>
            <p:nvPr/>
          </p:nvSpPr>
          <p:spPr bwMode="hidden">
            <a:xfrm>
              <a:off x="2320" y="941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87" name="Oval 167"/>
            <p:cNvSpPr>
              <a:spLocks noChangeArrowheads="1"/>
            </p:cNvSpPr>
            <p:nvPr/>
          </p:nvSpPr>
          <p:spPr bwMode="hidden">
            <a:xfrm>
              <a:off x="2601" y="995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88" name="Oval 168"/>
            <p:cNvSpPr>
              <a:spLocks noChangeArrowheads="1"/>
            </p:cNvSpPr>
            <p:nvPr/>
          </p:nvSpPr>
          <p:spPr bwMode="hidden">
            <a:xfrm>
              <a:off x="1667" y="1420"/>
              <a:ext cx="106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89" name="Oval 169"/>
            <p:cNvSpPr>
              <a:spLocks noChangeArrowheads="1"/>
            </p:cNvSpPr>
            <p:nvPr/>
          </p:nvSpPr>
          <p:spPr bwMode="hidden">
            <a:xfrm>
              <a:off x="2557" y="151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90" name="Oval 170"/>
            <p:cNvSpPr>
              <a:spLocks noChangeArrowheads="1"/>
            </p:cNvSpPr>
            <p:nvPr/>
          </p:nvSpPr>
          <p:spPr bwMode="hidden">
            <a:xfrm>
              <a:off x="3619" y="1287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91" name="Oval 171"/>
            <p:cNvSpPr>
              <a:spLocks noChangeArrowheads="1"/>
            </p:cNvSpPr>
            <p:nvPr/>
          </p:nvSpPr>
          <p:spPr bwMode="hidden">
            <a:xfrm>
              <a:off x="3791" y="1212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92" name="Oval 172"/>
            <p:cNvSpPr>
              <a:spLocks noChangeArrowheads="1"/>
            </p:cNvSpPr>
            <p:nvPr/>
          </p:nvSpPr>
          <p:spPr bwMode="hidden">
            <a:xfrm>
              <a:off x="213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93" name="Oval 173"/>
            <p:cNvSpPr>
              <a:spLocks noChangeArrowheads="1"/>
            </p:cNvSpPr>
            <p:nvPr/>
          </p:nvSpPr>
          <p:spPr bwMode="hidden">
            <a:xfrm>
              <a:off x="126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94" name="Oval 174"/>
            <p:cNvSpPr>
              <a:spLocks noChangeArrowheads="1"/>
            </p:cNvSpPr>
            <p:nvPr/>
          </p:nvSpPr>
          <p:spPr bwMode="hidden">
            <a:xfrm>
              <a:off x="1471" y="869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95" name="Oval 175"/>
            <p:cNvSpPr>
              <a:spLocks noChangeArrowheads="1"/>
            </p:cNvSpPr>
            <p:nvPr/>
          </p:nvSpPr>
          <p:spPr bwMode="hidden">
            <a:xfrm>
              <a:off x="1650" y="824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96" name="Oval 176"/>
            <p:cNvSpPr>
              <a:spLocks noChangeArrowheads="1"/>
            </p:cNvSpPr>
            <p:nvPr/>
          </p:nvSpPr>
          <p:spPr bwMode="hidden">
            <a:xfrm>
              <a:off x="1918" y="869"/>
              <a:ext cx="84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97" name="Oval 177"/>
            <p:cNvSpPr>
              <a:spLocks noChangeArrowheads="1"/>
            </p:cNvSpPr>
            <p:nvPr/>
          </p:nvSpPr>
          <p:spPr bwMode="hidden">
            <a:xfrm>
              <a:off x="1720" y="923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98" name="Oval 178"/>
            <p:cNvSpPr>
              <a:spLocks noChangeArrowheads="1"/>
            </p:cNvSpPr>
            <p:nvPr/>
          </p:nvSpPr>
          <p:spPr bwMode="hidden">
            <a:xfrm>
              <a:off x="1913" y="957"/>
              <a:ext cx="9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99" name="Oval 179"/>
            <p:cNvSpPr>
              <a:spLocks noChangeArrowheads="1"/>
            </p:cNvSpPr>
            <p:nvPr/>
          </p:nvSpPr>
          <p:spPr bwMode="hidden">
            <a:xfrm>
              <a:off x="1541" y="962"/>
              <a:ext cx="89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900" name="Oval 180"/>
            <p:cNvSpPr>
              <a:spLocks noChangeArrowheads="1"/>
            </p:cNvSpPr>
            <p:nvPr/>
          </p:nvSpPr>
          <p:spPr bwMode="hidden">
            <a:xfrm>
              <a:off x="1076" y="953"/>
              <a:ext cx="10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901" name="Oval 181"/>
            <p:cNvSpPr>
              <a:spLocks noChangeArrowheads="1"/>
            </p:cNvSpPr>
            <p:nvPr/>
          </p:nvSpPr>
          <p:spPr bwMode="hidden">
            <a:xfrm>
              <a:off x="1983" y="4027"/>
              <a:ext cx="195" cy="10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902" name="Oval 182"/>
            <p:cNvSpPr>
              <a:spLocks noChangeArrowheads="1"/>
            </p:cNvSpPr>
            <p:nvPr/>
          </p:nvSpPr>
          <p:spPr bwMode="hidden">
            <a:xfrm>
              <a:off x="2460" y="3671"/>
              <a:ext cx="196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903" name="Oval 183"/>
            <p:cNvSpPr>
              <a:spLocks noChangeArrowheads="1"/>
            </p:cNvSpPr>
            <p:nvPr/>
          </p:nvSpPr>
          <p:spPr bwMode="hidden">
            <a:xfrm>
              <a:off x="3238" y="3121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904" name="Oval 184"/>
            <p:cNvSpPr>
              <a:spLocks noChangeArrowheads="1"/>
            </p:cNvSpPr>
            <p:nvPr/>
          </p:nvSpPr>
          <p:spPr bwMode="hidden">
            <a:xfrm>
              <a:off x="3550" y="2880"/>
              <a:ext cx="157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905" name="Oval 185"/>
            <p:cNvSpPr>
              <a:spLocks noChangeArrowheads="1"/>
            </p:cNvSpPr>
            <p:nvPr/>
          </p:nvSpPr>
          <p:spPr bwMode="hidden">
            <a:xfrm>
              <a:off x="2892" y="3377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906" name="Oval 186"/>
            <p:cNvSpPr>
              <a:spLocks noChangeArrowheads="1"/>
            </p:cNvSpPr>
            <p:nvPr/>
          </p:nvSpPr>
          <p:spPr bwMode="hidden">
            <a:xfrm>
              <a:off x="3869" y="2657"/>
              <a:ext cx="151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907" name="Oval 187"/>
            <p:cNvSpPr>
              <a:spLocks noChangeArrowheads="1"/>
            </p:cNvSpPr>
            <p:nvPr/>
          </p:nvSpPr>
          <p:spPr bwMode="hidden">
            <a:xfrm>
              <a:off x="4090" y="2475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908" name="Oval 188"/>
            <p:cNvSpPr>
              <a:spLocks noChangeArrowheads="1"/>
            </p:cNvSpPr>
            <p:nvPr/>
          </p:nvSpPr>
          <p:spPr bwMode="hidden">
            <a:xfrm>
              <a:off x="4327" y="23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909" name="Oval 189"/>
            <p:cNvSpPr>
              <a:spLocks noChangeArrowheads="1"/>
            </p:cNvSpPr>
            <p:nvPr/>
          </p:nvSpPr>
          <p:spPr bwMode="hidden">
            <a:xfrm>
              <a:off x="4712" y="202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910" name="Oval 190"/>
            <p:cNvSpPr>
              <a:spLocks noChangeArrowheads="1"/>
            </p:cNvSpPr>
            <p:nvPr/>
          </p:nvSpPr>
          <p:spPr bwMode="hidden">
            <a:xfrm>
              <a:off x="4533" y="2162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911" name="Oval 191"/>
            <p:cNvSpPr>
              <a:spLocks noChangeArrowheads="1"/>
            </p:cNvSpPr>
            <p:nvPr/>
          </p:nvSpPr>
          <p:spPr bwMode="hidden">
            <a:xfrm>
              <a:off x="4863" y="1920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912" name="Oval 192"/>
            <p:cNvSpPr>
              <a:spLocks noChangeArrowheads="1"/>
            </p:cNvSpPr>
            <p:nvPr/>
          </p:nvSpPr>
          <p:spPr bwMode="hidden">
            <a:xfrm>
              <a:off x="5009" y="180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913" name="Oval 193"/>
            <p:cNvSpPr>
              <a:spLocks noChangeArrowheads="1"/>
            </p:cNvSpPr>
            <p:nvPr/>
          </p:nvSpPr>
          <p:spPr bwMode="hidden">
            <a:xfrm>
              <a:off x="5161" y="170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914" name="Oval 194"/>
            <p:cNvSpPr>
              <a:spLocks noChangeArrowheads="1"/>
            </p:cNvSpPr>
            <p:nvPr/>
          </p:nvSpPr>
          <p:spPr bwMode="hidden">
            <a:xfrm>
              <a:off x="5277" y="1614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915" name="Oval 195"/>
            <p:cNvSpPr>
              <a:spLocks noChangeArrowheads="1"/>
            </p:cNvSpPr>
            <p:nvPr/>
          </p:nvSpPr>
          <p:spPr bwMode="hidden">
            <a:xfrm>
              <a:off x="5398" y="1521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916" name="Oval 196"/>
            <p:cNvSpPr>
              <a:spLocks noChangeArrowheads="1"/>
            </p:cNvSpPr>
            <p:nvPr/>
          </p:nvSpPr>
          <p:spPr bwMode="hidden">
            <a:xfrm>
              <a:off x="3255" y="4071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917" name="Oval 197"/>
            <p:cNvSpPr>
              <a:spLocks noChangeArrowheads="1"/>
            </p:cNvSpPr>
            <p:nvPr/>
          </p:nvSpPr>
          <p:spPr bwMode="hidden">
            <a:xfrm>
              <a:off x="3651" y="369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918" name="Oval 198"/>
            <p:cNvSpPr>
              <a:spLocks noChangeArrowheads="1"/>
            </p:cNvSpPr>
            <p:nvPr/>
          </p:nvSpPr>
          <p:spPr bwMode="hidden">
            <a:xfrm>
              <a:off x="4773" y="3705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919" name="Oval 199"/>
            <p:cNvSpPr>
              <a:spLocks noChangeArrowheads="1"/>
            </p:cNvSpPr>
            <p:nvPr/>
          </p:nvSpPr>
          <p:spPr bwMode="hidden">
            <a:xfrm>
              <a:off x="4491" y="4049"/>
              <a:ext cx="196" cy="10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920" name="Oval 200"/>
            <p:cNvSpPr>
              <a:spLocks noChangeArrowheads="1"/>
            </p:cNvSpPr>
            <p:nvPr/>
          </p:nvSpPr>
          <p:spPr bwMode="hidden">
            <a:xfrm>
              <a:off x="3989" y="3396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921" name="Oval 201"/>
            <p:cNvSpPr>
              <a:spLocks noChangeArrowheads="1"/>
            </p:cNvSpPr>
            <p:nvPr/>
          </p:nvSpPr>
          <p:spPr bwMode="hidden">
            <a:xfrm>
              <a:off x="4263" y="3141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922" name="Oval 202"/>
            <p:cNvSpPr>
              <a:spLocks noChangeArrowheads="1"/>
            </p:cNvSpPr>
            <p:nvPr/>
          </p:nvSpPr>
          <p:spPr bwMode="hidden">
            <a:xfrm>
              <a:off x="5044" y="3418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923" name="Oval 203"/>
            <p:cNvSpPr>
              <a:spLocks noChangeArrowheads="1"/>
            </p:cNvSpPr>
            <p:nvPr/>
          </p:nvSpPr>
          <p:spPr bwMode="hidden">
            <a:xfrm>
              <a:off x="4553" y="28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924" name="Oval 204"/>
            <p:cNvSpPr>
              <a:spLocks noChangeArrowheads="1"/>
            </p:cNvSpPr>
            <p:nvPr/>
          </p:nvSpPr>
          <p:spPr bwMode="hidden">
            <a:xfrm>
              <a:off x="5293" y="311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925" name="Oval 205"/>
            <p:cNvSpPr>
              <a:spLocks noChangeArrowheads="1"/>
            </p:cNvSpPr>
            <p:nvPr/>
          </p:nvSpPr>
          <p:spPr bwMode="hidden">
            <a:xfrm>
              <a:off x="5497" y="2879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926" name="Oval 206"/>
            <p:cNvSpPr>
              <a:spLocks noChangeArrowheads="1"/>
            </p:cNvSpPr>
            <p:nvPr/>
          </p:nvSpPr>
          <p:spPr bwMode="hidden">
            <a:xfrm>
              <a:off x="4772" y="26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927" name="Oval 207"/>
            <p:cNvSpPr>
              <a:spLocks noChangeArrowheads="1"/>
            </p:cNvSpPr>
            <p:nvPr/>
          </p:nvSpPr>
          <p:spPr bwMode="hidden">
            <a:xfrm>
              <a:off x="4966" y="248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928" name="Oval 208"/>
            <p:cNvSpPr>
              <a:spLocks noChangeArrowheads="1"/>
            </p:cNvSpPr>
            <p:nvPr/>
          </p:nvSpPr>
          <p:spPr bwMode="hidden">
            <a:xfrm>
              <a:off x="5444" y="205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929" name="Oval 209"/>
            <p:cNvSpPr>
              <a:spLocks noChangeArrowheads="1"/>
            </p:cNvSpPr>
            <p:nvPr/>
          </p:nvSpPr>
          <p:spPr bwMode="hidden">
            <a:xfrm>
              <a:off x="5161" y="2314"/>
              <a:ext cx="140" cy="7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930" name="Oval 210"/>
            <p:cNvSpPr>
              <a:spLocks noChangeArrowheads="1"/>
            </p:cNvSpPr>
            <p:nvPr/>
          </p:nvSpPr>
          <p:spPr bwMode="hidden">
            <a:xfrm>
              <a:off x="5318" y="2176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931" name="Oval 211"/>
            <p:cNvSpPr>
              <a:spLocks noChangeArrowheads="1"/>
            </p:cNvSpPr>
            <p:nvPr/>
          </p:nvSpPr>
          <p:spPr bwMode="hidden">
            <a:xfrm>
              <a:off x="5581" y="193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932" name="Oval 212"/>
            <p:cNvSpPr>
              <a:spLocks noChangeArrowheads="1"/>
            </p:cNvSpPr>
            <p:nvPr/>
          </p:nvSpPr>
          <p:spPr bwMode="hidden">
            <a:xfrm>
              <a:off x="5689" y="181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933" name="Oval 213"/>
            <p:cNvSpPr>
              <a:spLocks noChangeArrowheads="1"/>
            </p:cNvSpPr>
            <p:nvPr/>
          </p:nvSpPr>
          <p:spPr bwMode="hidden">
            <a:xfrm>
              <a:off x="5663" y="2680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934" name="Oval 214"/>
            <p:cNvSpPr>
              <a:spLocks noChangeArrowheads="1"/>
            </p:cNvSpPr>
            <p:nvPr/>
          </p:nvSpPr>
          <p:spPr bwMode="hidden">
            <a:xfrm>
              <a:off x="-65" y="2865"/>
              <a:ext cx="150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935" name="Oval 215"/>
            <p:cNvSpPr>
              <a:spLocks noChangeArrowheads="1"/>
            </p:cNvSpPr>
            <p:nvPr/>
          </p:nvSpPr>
          <p:spPr bwMode="hidden">
            <a:xfrm>
              <a:off x="2" y="247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936" name="Oval 216"/>
            <p:cNvSpPr>
              <a:spLocks noChangeArrowheads="1"/>
            </p:cNvSpPr>
            <p:nvPr/>
          </p:nvSpPr>
          <p:spPr bwMode="hidden">
            <a:xfrm>
              <a:off x="-9" y="1436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937" name="Oval 217"/>
            <p:cNvSpPr>
              <a:spLocks noChangeArrowheads="1"/>
            </p:cNvSpPr>
            <p:nvPr/>
          </p:nvSpPr>
          <p:spPr bwMode="hidden">
            <a:xfrm>
              <a:off x="5624" y="4010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0938" name="Rectangle 21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2DD35111-007D-45A3-B086-77105F3D9A16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30939" name="Rectangle 2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30940" name="Rectangle 2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30941" name="Rectangle 22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0942" name="Rectangle 2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advClick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N:\&#1048;&#1075;&#1088;&#1099;%20&#1087;&#1086;%20&#1080;&#1089;&#1090;&#1086;&#1088;&#1080;&#1080;%20&#1089;%20&#1080;&#1085;&#1077;&#1090;&#1072;\medley.mp3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N:\&#1048;&#1075;&#1088;&#1099;%20&#1087;&#1086;%20&#1080;&#1089;&#1090;&#1086;&#1088;&#1080;&#1080;%20&#1089;%20&#1080;&#1085;&#1077;&#1090;&#1072;\medley.mp3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N:\&#1048;&#1075;&#1088;&#1099;%20&#1087;&#1086;%20&#1080;&#1089;&#1090;&#1086;&#1088;&#1080;&#1080;%20&#1089;%20&#1080;&#1085;&#1077;&#1090;&#1072;\medley.mp3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N:\&#1048;&#1075;&#1088;&#1099;%20&#1087;&#1086;%20&#1080;&#1089;&#1090;&#1086;&#1088;&#1080;&#1080;%20&#1089;%20&#1080;&#1085;&#1077;&#1090;&#1072;\medley.mp3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N:\&#1048;&#1075;&#1088;&#1099;%20&#1087;&#1086;%20&#1080;&#1089;&#1090;&#1086;&#1088;&#1080;&#1080;%20&#1089;%20&#1080;&#1085;&#1077;&#1090;&#1072;\medley.mp3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N:\&#1048;&#1075;&#1088;&#1099;%20&#1087;&#1086;%20&#1080;&#1089;&#1090;&#1086;&#1088;&#1080;&#1080;%20&#1089;%20&#1080;&#1085;&#1077;&#1090;&#1072;\medley.mp3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N:\&#1048;&#1075;&#1088;&#1099;%20&#1087;&#1086;%20&#1080;&#1089;&#1090;&#1086;&#1088;&#1080;&#1080;%20&#1089;%20&#1080;&#1085;&#1077;&#1090;&#1072;\medley.mp3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N:\&#1048;&#1075;&#1088;&#1099;%20&#1087;&#1086;%20&#1080;&#1089;&#1090;&#1086;&#1088;&#1080;&#1080;%20&#1089;%20&#1080;&#1085;&#1077;&#1090;&#1072;\medley.mp3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N:\&#1048;&#1075;&#1088;&#1099;%20&#1087;&#1086;%20&#1080;&#1089;&#1090;&#1086;&#1088;&#1080;&#1080;%20&#1089;%20&#1080;&#1085;&#1077;&#1090;&#1072;\medley.mp3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1%D0%A1%D0%A1%D0%A0" TargetMode="External"/><Relationship Id="rId2" Type="http://schemas.openxmlformats.org/officeDocument/2006/relationships/hyperlink" Target="http://ru.wikipedia.org/wiki/%D0%9A%D0%9F%D0%A1%D0%A1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1980-%D0%B5" TargetMode="External"/><Relationship Id="rId5" Type="http://schemas.openxmlformats.org/officeDocument/2006/relationships/image" Target="../media/image27.png"/><Relationship Id="rId4" Type="http://schemas.openxmlformats.org/officeDocument/2006/relationships/hyperlink" Target="http://ru.wikipedia.org/wiki/%D0%9F%D1%80%D0%B5%D0%B7%D0%B8%D0%B4%D0%B5%D0%BD%D1%82_%D0%A1%D0%A1%D0%A1%D0%A0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N:\&#1048;&#1075;&#1088;&#1099;%20&#1087;&#1086;%20&#1080;&#1089;&#1090;&#1086;&#1088;&#1080;&#1080;%20&#1089;%20&#1080;&#1085;&#1077;&#1090;&#1072;\medley.mp3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N:\&#1048;&#1075;&#1088;&#1099;%20&#1087;&#1086;%20&#1080;&#1089;&#1090;&#1086;&#1088;&#1080;&#1080;%20&#1089;%20&#1080;&#1085;&#1077;&#1090;&#1072;\medley.mp3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N:\&#1048;&#1075;&#1088;&#1099;%20&#1087;&#1086;%20&#1080;&#1089;&#1090;&#1086;&#1088;&#1080;&#1080;%20&#1089;%20&#1080;&#1085;&#1077;&#1090;&#1072;\medley.mp3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1945" TargetMode="External"/><Relationship Id="rId2" Type="http://schemas.openxmlformats.org/officeDocument/2006/relationships/hyperlink" Target="http://ru.wikipedia.org/wiki/1933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N:\&#1048;&#1075;&#1088;&#1099;%20&#1087;&#1086;%20&#1080;&#1089;&#1090;&#1086;&#1088;&#1080;&#1080;%20&#1089;%20&#1080;&#1085;&#1077;&#1090;&#1072;\medley.mp3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53;&#1086;&#1074;&#1072;&#1103;%20&#1087;&#1072;&#1087;&#1082;&#1072;%20(2)\&#1048;&#1075;&#1088;&#1099;%20&#1087;&#1086;%20&#1080;&#1089;&#1090;&#1086;&#1088;&#1080;&#1080;\&#1050;&#1090;&#1086;%20&#1093;&#1086;&#1095;&#1077;&#1090;%20&#1089;&#1090;&#1072;&#1090;&#1100;%20&#1080;&#1089;&#1090;&#1086;&#1088;&#1080;&#1082;&#1086;&#1084;\&#1091;&#1077;&#1085;&#1075;&#1072;.mp3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N:\&#1048;&#1075;&#1088;&#1099;%20&#1087;&#1086;%20&#1080;&#1089;&#1090;&#1086;&#1088;&#1080;&#1080;%20&#1089;%20&#1080;&#1085;&#1077;&#1090;&#1072;\medley.mp3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hyperlink" Target="http://ru.wikipedia.org/wiki/%D0%92%D1%8B%D1%81%D1%82%D1%80%D0%B5%D0%BB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9D%D0%B0%D0%B1%D0%BB%D1%8E%D0%B4%D0%B5%D0%BD%D0%B8%D0%B5" TargetMode="External"/><Relationship Id="rId5" Type="http://schemas.openxmlformats.org/officeDocument/2006/relationships/hyperlink" Target="http://ru.wikipedia.org/wiki/%D0%9C%D0%B0%D1%81%D0%BA%D0%B8%D1%80%D0%BE%D0%B2%D0%BA%D0%B0_(%D0%B2%D0%BE%D0%B5%D0%BD%D0%BD%D0%BE%D0%B5_%D0%B4%D0%B5%D0%BB%D0%BE)" TargetMode="External"/><Relationship Id="rId4" Type="http://schemas.openxmlformats.org/officeDocument/2006/relationships/hyperlink" Target="http://ru.wikipedia.org/wiki/%D0%A1%D1%82%D1%80%D0%B5%D0%BB%D1%8C%D0%B1%D0%B0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N:\&#1048;&#1075;&#1088;&#1099;%20&#1087;&#1086;%20&#1080;&#1089;&#1090;&#1086;&#1088;&#1080;&#1080;%20&#1089;%20&#1080;&#1085;&#1077;&#1090;&#1072;\medley.mp3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N:\&#1048;&#1075;&#1088;&#1099;%20&#1087;&#1086;%20&#1080;&#1089;&#1090;&#1086;&#1088;&#1080;&#1080;%20&#1089;%20&#1080;&#1085;&#1077;&#1090;&#1072;\medley.mp3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1944_%D0%B3%D0%BE%D0%B4" TargetMode="External"/><Relationship Id="rId3" Type="http://schemas.openxmlformats.org/officeDocument/2006/relationships/image" Target="../media/image12.png"/><Relationship Id="rId7" Type="http://schemas.openxmlformats.org/officeDocument/2006/relationships/hyperlink" Target="http://ru.wikipedia.org/wiki/27_%D1%8F%D0%BD%D0%B2%D0%B0%D1%80%D1%8F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1941_%D0%B3%D0%BE%D0%B4" TargetMode="External"/><Relationship Id="rId5" Type="http://schemas.openxmlformats.org/officeDocument/2006/relationships/hyperlink" Target="http://ru.wikipedia.org/wiki/8_%D1%81%D0%B5%D0%BD%D1%82%D1%8F%D0%B1%D1%80%D1%8F" TargetMode="Externa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КТО ХОЧЕТ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09688" y="0"/>
            <a:ext cx="6524625" cy="6165850"/>
          </a:xfrm>
          <a:prstGeom prst="rect">
            <a:avLst/>
          </a:prstGeom>
          <a:noFill/>
        </p:spPr>
      </p:pic>
      <p:sp>
        <p:nvSpPr>
          <p:cNvPr id="2054" name="Oval 6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3275013" y="6237288"/>
            <a:ext cx="2592387" cy="431800"/>
          </a:xfrm>
          <a:prstGeom prst="ellipse">
            <a:avLst/>
          </a:prstGeom>
          <a:solidFill>
            <a:srgbClr val="CC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/>
              <a:t>Начать игру</a:t>
            </a:r>
          </a:p>
        </p:txBody>
      </p:sp>
      <p:pic>
        <p:nvPicPr>
          <p:cNvPr id="5" name="medley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028384" y="620688"/>
            <a:ext cx="864096" cy="864096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9982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800" name="Picture 32" descr="КТО ХОЧЕТ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1"/>
            <a:ext cx="4104455" cy="3429000"/>
          </a:xfrm>
          <a:prstGeom prst="rect">
            <a:avLst/>
          </a:prstGeom>
          <a:noFill/>
        </p:spPr>
      </p:pic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6877050" y="836613"/>
            <a:ext cx="20161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7200900" y="0"/>
            <a:ext cx="1943100" cy="4300538"/>
            <a:chOff x="4332" y="164"/>
            <a:chExt cx="1224" cy="2709"/>
          </a:xfrm>
        </p:grpSpPr>
        <p:sp>
          <p:nvSpPr>
            <p:cNvPr id="32773" name="Text Box 5"/>
            <p:cNvSpPr txBox="1">
              <a:spLocks noChangeArrowheads="1"/>
            </p:cNvSpPr>
            <p:nvPr/>
          </p:nvSpPr>
          <p:spPr bwMode="auto">
            <a:xfrm>
              <a:off x="4604" y="164"/>
              <a:ext cx="952" cy="2709"/>
            </a:xfrm>
            <a:prstGeom prst="rect">
              <a:avLst/>
            </a:prstGeom>
            <a:solidFill>
              <a:srgbClr val="000000"/>
            </a:solidFill>
            <a:ln w="57150" cmpd="thinThick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endParaRPr lang="ru-RU" sz="100" b="1" i="1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i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100</a:t>
              </a:r>
              <a:endPara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90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80</a:t>
              </a:r>
              <a:endPara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70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60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i="1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50</a:t>
              </a:r>
              <a:endParaRPr lang="ru-RU" b="1" i="1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45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40</a:t>
              </a:r>
              <a:endPara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35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30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i="1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25</a:t>
              </a:r>
              <a:endParaRPr lang="ru-RU" b="1" i="1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20</a:t>
              </a:r>
              <a:endPara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15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10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5</a:t>
              </a:r>
              <a:endParaRPr lang="ru-RU" dirty="0">
                <a:latin typeface="Times New Roman" pitchFamily="18" charset="0"/>
              </a:endParaRPr>
            </a:p>
          </p:txBody>
        </p:sp>
        <p:sp>
          <p:nvSpPr>
            <p:cNvPr id="32775" name="Text Box 7"/>
            <p:cNvSpPr txBox="1">
              <a:spLocks noChangeArrowheads="1"/>
            </p:cNvSpPr>
            <p:nvPr/>
          </p:nvSpPr>
          <p:spPr bwMode="auto">
            <a:xfrm>
              <a:off x="4332" y="164"/>
              <a:ext cx="318" cy="2709"/>
            </a:xfrm>
            <a:prstGeom prst="rect">
              <a:avLst/>
            </a:prstGeom>
            <a:solidFill>
              <a:srgbClr val="000000"/>
            </a:solidFill>
            <a:ln w="57150" cmpd="thinThick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endParaRPr lang="ru-RU" sz="100" b="1" i="1">
                <a:effectLst>
                  <a:outerShdw blurRad="38100" dist="38100" dir="2700000" algn="tl">
                    <a:srgbClr val="5B5B89"/>
                  </a:outerShdw>
                </a:effectLst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i="1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15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14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13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12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11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i="1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10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9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8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7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6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i="1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5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4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3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2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</a:t>
              </a:r>
            </a:p>
          </p:txBody>
        </p:sp>
      </p:grpSp>
      <p:sp>
        <p:nvSpPr>
          <p:cNvPr id="32778" name="Text Box 10"/>
          <p:cNvSpPr txBox="1">
            <a:spLocks noChangeArrowheads="1"/>
          </p:cNvSpPr>
          <p:nvPr/>
        </p:nvSpPr>
        <p:spPr bwMode="auto">
          <a:xfrm>
            <a:off x="7200900" y="2780928"/>
            <a:ext cx="1943100" cy="36671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</a:rPr>
              <a:t>  5            25</a:t>
            </a:r>
            <a:endParaRPr lang="ru-RU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2780" name="AutoShape 12"/>
          <p:cNvSpPr>
            <a:spLocks noChangeArrowheads="1"/>
          </p:cNvSpPr>
          <p:nvPr/>
        </p:nvSpPr>
        <p:spPr bwMode="auto">
          <a:xfrm>
            <a:off x="0" y="5589588"/>
            <a:ext cx="4572000" cy="431800"/>
          </a:xfrm>
          <a:prstGeom prst="hexagon">
            <a:avLst>
              <a:gd name="adj" fmla="val 264706"/>
              <a:gd name="vf" fmla="val 11547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/>
              <a:t>A. </a:t>
            </a:r>
            <a:r>
              <a:rPr lang="ru-RU" dirty="0" smtClean="0"/>
              <a:t>Декрет о земле.</a:t>
            </a:r>
            <a:endParaRPr lang="ru-RU" dirty="0"/>
          </a:p>
        </p:txBody>
      </p:sp>
      <p:sp>
        <p:nvSpPr>
          <p:cNvPr id="32781" name="AutoShape 13"/>
          <p:cNvSpPr>
            <a:spLocks noChangeArrowheads="1"/>
          </p:cNvSpPr>
          <p:nvPr/>
        </p:nvSpPr>
        <p:spPr bwMode="auto">
          <a:xfrm>
            <a:off x="0" y="6237288"/>
            <a:ext cx="4572000" cy="431800"/>
          </a:xfrm>
          <a:prstGeom prst="hexagon">
            <a:avLst>
              <a:gd name="adj" fmla="val 264706"/>
              <a:gd name="vf" fmla="val 11547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 smtClean="0"/>
              <a:t>C</a:t>
            </a:r>
            <a:r>
              <a:rPr lang="ru-RU" dirty="0" smtClean="0"/>
              <a:t>. Декрет о хлебе.</a:t>
            </a:r>
            <a:endParaRPr lang="ru-RU" dirty="0"/>
          </a:p>
        </p:txBody>
      </p:sp>
      <p:sp>
        <p:nvSpPr>
          <p:cNvPr id="32782" name="AutoShape 14"/>
          <p:cNvSpPr>
            <a:spLocks noChangeArrowheads="1"/>
          </p:cNvSpPr>
          <p:nvPr/>
        </p:nvSpPr>
        <p:spPr bwMode="auto">
          <a:xfrm>
            <a:off x="4572000" y="6237288"/>
            <a:ext cx="4572000" cy="431800"/>
          </a:xfrm>
          <a:prstGeom prst="hexagon">
            <a:avLst>
              <a:gd name="adj" fmla="val 264706"/>
              <a:gd name="vf" fmla="val 11547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/>
              <a:t>D. </a:t>
            </a:r>
            <a:r>
              <a:rPr lang="ru-RU" dirty="0" smtClean="0"/>
              <a:t>Декрет о власти.</a:t>
            </a:r>
            <a:endParaRPr lang="ru-RU" dirty="0"/>
          </a:p>
        </p:txBody>
      </p:sp>
      <p:sp>
        <p:nvSpPr>
          <p:cNvPr id="32783" name="AutoShape 15"/>
          <p:cNvSpPr>
            <a:spLocks noChangeArrowheads="1"/>
          </p:cNvSpPr>
          <p:nvPr/>
        </p:nvSpPr>
        <p:spPr bwMode="auto">
          <a:xfrm>
            <a:off x="4572000" y="5589588"/>
            <a:ext cx="4572000" cy="431800"/>
          </a:xfrm>
          <a:prstGeom prst="hexagon">
            <a:avLst>
              <a:gd name="adj" fmla="val 264706"/>
              <a:gd name="vf" fmla="val 11547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/>
              <a:t>B. </a:t>
            </a:r>
            <a:r>
              <a:rPr lang="ru-RU" dirty="0" smtClean="0"/>
              <a:t>Декрет о мире. </a:t>
            </a:r>
            <a:endParaRPr lang="ru-RU" dirty="0"/>
          </a:p>
        </p:txBody>
      </p:sp>
      <p:sp>
        <p:nvSpPr>
          <p:cNvPr id="32785" name="AutoShape 17"/>
          <p:cNvSpPr>
            <a:spLocks noChangeArrowheads="1"/>
          </p:cNvSpPr>
          <p:nvPr/>
        </p:nvSpPr>
        <p:spPr bwMode="auto">
          <a:xfrm>
            <a:off x="1763713" y="3429000"/>
            <a:ext cx="5184775" cy="2016125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786" name="Oval 18"/>
          <p:cNvSpPr>
            <a:spLocks noChangeArrowheads="1"/>
          </p:cNvSpPr>
          <p:nvPr/>
        </p:nvSpPr>
        <p:spPr bwMode="auto">
          <a:xfrm>
            <a:off x="250825" y="333375"/>
            <a:ext cx="1368425" cy="8651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/>
              <a:t>50:50</a:t>
            </a:r>
          </a:p>
        </p:txBody>
      </p:sp>
      <p:grpSp>
        <p:nvGrpSpPr>
          <p:cNvPr id="3" name="Group 28"/>
          <p:cNvGrpSpPr>
            <a:grpSpLocks/>
          </p:cNvGrpSpPr>
          <p:nvPr/>
        </p:nvGrpSpPr>
        <p:grpSpPr bwMode="auto">
          <a:xfrm>
            <a:off x="250825" y="1412875"/>
            <a:ext cx="1368425" cy="865188"/>
            <a:chOff x="158" y="1344"/>
            <a:chExt cx="862" cy="545"/>
          </a:xfrm>
        </p:grpSpPr>
        <p:sp>
          <p:nvSpPr>
            <p:cNvPr id="32787" name="Oval 19"/>
            <p:cNvSpPr>
              <a:spLocks noChangeArrowheads="1"/>
            </p:cNvSpPr>
            <p:nvPr/>
          </p:nvSpPr>
          <p:spPr bwMode="auto">
            <a:xfrm>
              <a:off x="158" y="1344"/>
              <a:ext cx="862" cy="54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32790" name="Picture 22" descr="телефон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40" y="1389"/>
              <a:ext cx="499" cy="429"/>
            </a:xfrm>
            <a:prstGeom prst="rect">
              <a:avLst/>
            </a:prstGeom>
            <a:noFill/>
          </p:spPr>
        </p:pic>
      </p:grpSp>
      <p:grpSp>
        <p:nvGrpSpPr>
          <p:cNvPr id="4" name="Group 27"/>
          <p:cNvGrpSpPr>
            <a:grpSpLocks/>
          </p:cNvGrpSpPr>
          <p:nvPr/>
        </p:nvGrpSpPr>
        <p:grpSpPr bwMode="auto">
          <a:xfrm>
            <a:off x="250825" y="2563813"/>
            <a:ext cx="1368425" cy="865187"/>
            <a:chOff x="158" y="2160"/>
            <a:chExt cx="862" cy="545"/>
          </a:xfrm>
        </p:grpSpPr>
        <p:sp>
          <p:nvSpPr>
            <p:cNvPr id="32788" name="Oval 20"/>
            <p:cNvSpPr>
              <a:spLocks noChangeArrowheads="1"/>
            </p:cNvSpPr>
            <p:nvPr/>
          </p:nvSpPr>
          <p:spPr bwMode="auto">
            <a:xfrm>
              <a:off x="158" y="2160"/>
              <a:ext cx="862" cy="54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791" name="chair"/>
            <p:cNvSpPr>
              <a:spLocks noEditPoints="1" noChangeArrowheads="1"/>
            </p:cNvSpPr>
            <p:nvPr/>
          </p:nvSpPr>
          <p:spPr bwMode="auto">
            <a:xfrm>
              <a:off x="431" y="2206"/>
              <a:ext cx="285" cy="272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5400 w 21600"/>
                <a:gd name="T9" fmla="*/ 7265 h 21600"/>
                <a:gd name="T10" fmla="*/ 16200 w 21600"/>
                <a:gd name="T11" fmla="*/ 1786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2960" y="3927"/>
                  </a:moveTo>
                  <a:lnTo>
                    <a:pt x="14760" y="3927"/>
                  </a:lnTo>
                  <a:cubicBezTo>
                    <a:pt x="17640" y="4713"/>
                    <a:pt x="18000" y="3535"/>
                    <a:pt x="18000" y="2356"/>
                  </a:cubicBezTo>
                  <a:cubicBezTo>
                    <a:pt x="18000" y="785"/>
                    <a:pt x="15840" y="0"/>
                    <a:pt x="10800" y="0"/>
                  </a:cubicBezTo>
                  <a:cubicBezTo>
                    <a:pt x="6120" y="0"/>
                    <a:pt x="3600" y="785"/>
                    <a:pt x="3600" y="2356"/>
                  </a:cubicBezTo>
                  <a:cubicBezTo>
                    <a:pt x="3600" y="3535"/>
                    <a:pt x="4320" y="4713"/>
                    <a:pt x="6840" y="3927"/>
                  </a:cubicBezTo>
                  <a:lnTo>
                    <a:pt x="8640" y="3927"/>
                  </a:lnTo>
                  <a:lnTo>
                    <a:pt x="8640" y="5891"/>
                  </a:lnTo>
                  <a:lnTo>
                    <a:pt x="6840" y="5891"/>
                  </a:lnTo>
                  <a:cubicBezTo>
                    <a:pt x="5400" y="5891"/>
                    <a:pt x="4320" y="7069"/>
                    <a:pt x="4320" y="8640"/>
                  </a:cubicBezTo>
                  <a:lnTo>
                    <a:pt x="4320" y="10996"/>
                  </a:lnTo>
                  <a:lnTo>
                    <a:pt x="2880" y="10996"/>
                  </a:lnTo>
                  <a:lnTo>
                    <a:pt x="2880" y="8640"/>
                  </a:lnTo>
                  <a:cubicBezTo>
                    <a:pt x="2880" y="7855"/>
                    <a:pt x="2520" y="7069"/>
                    <a:pt x="1440" y="7069"/>
                  </a:cubicBezTo>
                  <a:cubicBezTo>
                    <a:pt x="720" y="7069"/>
                    <a:pt x="0" y="7855"/>
                    <a:pt x="0" y="8640"/>
                  </a:cubicBezTo>
                  <a:lnTo>
                    <a:pt x="0" y="10604"/>
                  </a:lnTo>
                  <a:lnTo>
                    <a:pt x="0" y="17280"/>
                  </a:lnTo>
                  <a:cubicBezTo>
                    <a:pt x="0" y="18065"/>
                    <a:pt x="720" y="18851"/>
                    <a:pt x="1440" y="18851"/>
                  </a:cubicBezTo>
                  <a:cubicBezTo>
                    <a:pt x="2520" y="18851"/>
                    <a:pt x="2880" y="18065"/>
                    <a:pt x="2880" y="17280"/>
                  </a:cubicBezTo>
                  <a:lnTo>
                    <a:pt x="2880" y="14531"/>
                  </a:lnTo>
                  <a:lnTo>
                    <a:pt x="4320" y="14531"/>
                  </a:lnTo>
                  <a:lnTo>
                    <a:pt x="4320" y="15709"/>
                  </a:lnTo>
                  <a:cubicBezTo>
                    <a:pt x="4320" y="18458"/>
                    <a:pt x="6840" y="21600"/>
                    <a:pt x="10800" y="21600"/>
                  </a:cubicBezTo>
                  <a:cubicBezTo>
                    <a:pt x="15120" y="21600"/>
                    <a:pt x="17280" y="18458"/>
                    <a:pt x="17280" y="15709"/>
                  </a:cubicBezTo>
                  <a:lnTo>
                    <a:pt x="17280" y="14531"/>
                  </a:lnTo>
                  <a:lnTo>
                    <a:pt x="18720" y="14531"/>
                  </a:lnTo>
                  <a:lnTo>
                    <a:pt x="18720" y="17280"/>
                  </a:lnTo>
                  <a:cubicBezTo>
                    <a:pt x="18720" y="18065"/>
                    <a:pt x="19440" y="18851"/>
                    <a:pt x="20160" y="18851"/>
                  </a:cubicBezTo>
                  <a:cubicBezTo>
                    <a:pt x="20880" y="18851"/>
                    <a:pt x="21600" y="18065"/>
                    <a:pt x="21600" y="17280"/>
                  </a:cubicBezTo>
                  <a:lnTo>
                    <a:pt x="21600" y="10604"/>
                  </a:lnTo>
                  <a:lnTo>
                    <a:pt x="21600" y="8640"/>
                  </a:lnTo>
                  <a:cubicBezTo>
                    <a:pt x="21600" y="7855"/>
                    <a:pt x="20880" y="7069"/>
                    <a:pt x="20160" y="7069"/>
                  </a:cubicBezTo>
                  <a:cubicBezTo>
                    <a:pt x="19440" y="7069"/>
                    <a:pt x="18720" y="7855"/>
                    <a:pt x="18720" y="8640"/>
                  </a:cubicBezTo>
                  <a:lnTo>
                    <a:pt x="18720" y="10996"/>
                  </a:lnTo>
                  <a:lnTo>
                    <a:pt x="17280" y="10996"/>
                  </a:lnTo>
                  <a:lnTo>
                    <a:pt x="17280" y="8640"/>
                  </a:lnTo>
                  <a:cubicBezTo>
                    <a:pt x="17280" y="7069"/>
                    <a:pt x="16200" y="5891"/>
                    <a:pt x="14760" y="5891"/>
                  </a:cubicBezTo>
                  <a:lnTo>
                    <a:pt x="12960" y="5891"/>
                  </a:lnTo>
                  <a:close/>
                  <a:moveTo>
                    <a:pt x="12960" y="3927"/>
                  </a:moveTo>
                  <a:moveTo>
                    <a:pt x="2880" y="10996"/>
                  </a:moveTo>
                  <a:moveTo>
                    <a:pt x="4320" y="10996"/>
                  </a:moveTo>
                  <a:lnTo>
                    <a:pt x="4320" y="14531"/>
                  </a:lnTo>
                  <a:moveTo>
                    <a:pt x="2880" y="14531"/>
                  </a:moveTo>
                  <a:lnTo>
                    <a:pt x="2880" y="10996"/>
                  </a:lnTo>
                  <a:moveTo>
                    <a:pt x="17280" y="10996"/>
                  </a:moveTo>
                  <a:moveTo>
                    <a:pt x="18720" y="10996"/>
                  </a:moveTo>
                  <a:lnTo>
                    <a:pt x="18720" y="14531"/>
                  </a:lnTo>
                  <a:moveTo>
                    <a:pt x="17280" y="14531"/>
                  </a:moveTo>
                  <a:lnTo>
                    <a:pt x="17280" y="10996"/>
                  </a:lnTo>
                  <a:moveTo>
                    <a:pt x="8640" y="3927"/>
                  </a:moveTo>
                  <a:lnTo>
                    <a:pt x="12960" y="3927"/>
                  </a:lnTo>
                  <a:moveTo>
                    <a:pt x="12960" y="5891"/>
                  </a:moveTo>
                  <a:lnTo>
                    <a:pt x="8640" y="5891"/>
                  </a:lnTo>
                </a:path>
              </a:pathLst>
            </a:custGeom>
            <a:solidFill>
              <a:srgbClr val="CC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32793" name="chair3"/>
            <p:cNvSpPr>
              <a:spLocks noEditPoints="1" noChangeArrowheads="1"/>
            </p:cNvSpPr>
            <p:nvPr/>
          </p:nvSpPr>
          <p:spPr bwMode="auto">
            <a:xfrm>
              <a:off x="204" y="2341"/>
              <a:ext cx="227" cy="245"/>
            </a:xfrm>
            <a:custGeom>
              <a:avLst/>
              <a:gdLst>
                <a:gd name="T0" fmla="*/ 10800 w 21600"/>
                <a:gd name="T1" fmla="*/ 0 h 21600"/>
                <a:gd name="T2" fmla="*/ 20275 w 21600"/>
                <a:gd name="T3" fmla="*/ 10800 h 21600"/>
                <a:gd name="T4" fmla="*/ 10800 w 21600"/>
                <a:gd name="T5" fmla="*/ 21600 h 21600"/>
                <a:gd name="T6" fmla="*/ 1303 w 21600"/>
                <a:gd name="T7" fmla="*/ 10800 h 21600"/>
                <a:gd name="T8" fmla="*/ 4828 w 21600"/>
                <a:gd name="T9" fmla="*/ 6639 h 21600"/>
                <a:gd name="T10" fmla="*/ 16846 w 21600"/>
                <a:gd name="T11" fmla="*/ 1964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0661" y="21600"/>
                  </a:moveTo>
                  <a:lnTo>
                    <a:pt x="11964" y="21600"/>
                  </a:lnTo>
                  <a:lnTo>
                    <a:pt x="12969" y="21477"/>
                  </a:lnTo>
                  <a:lnTo>
                    <a:pt x="13951" y="21379"/>
                  </a:lnTo>
                  <a:lnTo>
                    <a:pt x="14742" y="21134"/>
                  </a:lnTo>
                  <a:lnTo>
                    <a:pt x="15575" y="20765"/>
                  </a:lnTo>
                  <a:lnTo>
                    <a:pt x="16152" y="20520"/>
                  </a:lnTo>
                  <a:lnTo>
                    <a:pt x="16579" y="20225"/>
                  </a:lnTo>
                  <a:lnTo>
                    <a:pt x="16942" y="19857"/>
                  </a:lnTo>
                  <a:lnTo>
                    <a:pt x="17455" y="20520"/>
                  </a:lnTo>
                  <a:lnTo>
                    <a:pt x="17989" y="21011"/>
                  </a:lnTo>
                  <a:lnTo>
                    <a:pt x="18459" y="21379"/>
                  </a:lnTo>
                  <a:lnTo>
                    <a:pt x="19079" y="21477"/>
                  </a:lnTo>
                  <a:lnTo>
                    <a:pt x="19656" y="21477"/>
                  </a:lnTo>
                  <a:lnTo>
                    <a:pt x="20275" y="21379"/>
                  </a:lnTo>
                  <a:lnTo>
                    <a:pt x="20660" y="21011"/>
                  </a:lnTo>
                  <a:lnTo>
                    <a:pt x="21173" y="20643"/>
                  </a:lnTo>
                  <a:lnTo>
                    <a:pt x="21386" y="20225"/>
                  </a:lnTo>
                  <a:lnTo>
                    <a:pt x="21600" y="19636"/>
                  </a:lnTo>
                  <a:lnTo>
                    <a:pt x="21600" y="19145"/>
                  </a:lnTo>
                  <a:lnTo>
                    <a:pt x="21600" y="18605"/>
                  </a:lnTo>
                  <a:lnTo>
                    <a:pt x="21386" y="18115"/>
                  </a:lnTo>
                  <a:lnTo>
                    <a:pt x="21066" y="17525"/>
                  </a:lnTo>
                  <a:lnTo>
                    <a:pt x="20660" y="17108"/>
                  </a:lnTo>
                  <a:lnTo>
                    <a:pt x="20275" y="16740"/>
                  </a:lnTo>
                  <a:lnTo>
                    <a:pt x="20275" y="10628"/>
                  </a:lnTo>
                  <a:lnTo>
                    <a:pt x="20275" y="5695"/>
                  </a:lnTo>
                  <a:lnTo>
                    <a:pt x="20275" y="5105"/>
                  </a:lnTo>
                  <a:lnTo>
                    <a:pt x="20190" y="4492"/>
                  </a:lnTo>
                  <a:lnTo>
                    <a:pt x="19976" y="4075"/>
                  </a:lnTo>
                  <a:lnTo>
                    <a:pt x="19763" y="3485"/>
                  </a:lnTo>
                  <a:lnTo>
                    <a:pt x="19442" y="2995"/>
                  </a:lnTo>
                  <a:lnTo>
                    <a:pt x="19079" y="2455"/>
                  </a:lnTo>
                  <a:lnTo>
                    <a:pt x="18673" y="2086"/>
                  </a:lnTo>
                  <a:lnTo>
                    <a:pt x="18139" y="1620"/>
                  </a:lnTo>
                  <a:lnTo>
                    <a:pt x="17562" y="1325"/>
                  </a:lnTo>
                  <a:lnTo>
                    <a:pt x="16836" y="957"/>
                  </a:lnTo>
                  <a:lnTo>
                    <a:pt x="16045" y="589"/>
                  </a:lnTo>
                  <a:lnTo>
                    <a:pt x="15169" y="344"/>
                  </a:lnTo>
                  <a:lnTo>
                    <a:pt x="14272" y="245"/>
                  </a:lnTo>
                  <a:lnTo>
                    <a:pt x="13182" y="123"/>
                  </a:lnTo>
                  <a:lnTo>
                    <a:pt x="12028" y="0"/>
                  </a:lnTo>
                  <a:lnTo>
                    <a:pt x="10832" y="0"/>
                  </a:lnTo>
                  <a:lnTo>
                    <a:pt x="9572" y="0"/>
                  </a:lnTo>
                  <a:lnTo>
                    <a:pt x="8418" y="123"/>
                  </a:lnTo>
                  <a:lnTo>
                    <a:pt x="7328" y="245"/>
                  </a:lnTo>
                  <a:lnTo>
                    <a:pt x="6431" y="344"/>
                  </a:lnTo>
                  <a:lnTo>
                    <a:pt x="5555" y="589"/>
                  </a:lnTo>
                  <a:lnTo>
                    <a:pt x="4764" y="957"/>
                  </a:lnTo>
                  <a:lnTo>
                    <a:pt x="4038" y="1325"/>
                  </a:lnTo>
                  <a:lnTo>
                    <a:pt x="3461" y="1620"/>
                  </a:lnTo>
                  <a:lnTo>
                    <a:pt x="2927" y="2086"/>
                  </a:lnTo>
                  <a:lnTo>
                    <a:pt x="2521" y="2455"/>
                  </a:lnTo>
                  <a:lnTo>
                    <a:pt x="2158" y="2995"/>
                  </a:lnTo>
                  <a:lnTo>
                    <a:pt x="1837" y="3485"/>
                  </a:lnTo>
                  <a:lnTo>
                    <a:pt x="1624" y="4075"/>
                  </a:lnTo>
                  <a:lnTo>
                    <a:pt x="1410" y="4492"/>
                  </a:lnTo>
                  <a:lnTo>
                    <a:pt x="1303" y="5105"/>
                  </a:lnTo>
                  <a:lnTo>
                    <a:pt x="1303" y="5695"/>
                  </a:lnTo>
                  <a:lnTo>
                    <a:pt x="1303" y="10874"/>
                  </a:lnTo>
                  <a:lnTo>
                    <a:pt x="1303" y="16740"/>
                  </a:lnTo>
                  <a:lnTo>
                    <a:pt x="940" y="17108"/>
                  </a:lnTo>
                  <a:lnTo>
                    <a:pt x="534" y="17525"/>
                  </a:lnTo>
                  <a:lnTo>
                    <a:pt x="214" y="18115"/>
                  </a:lnTo>
                  <a:lnTo>
                    <a:pt x="0" y="18605"/>
                  </a:lnTo>
                  <a:lnTo>
                    <a:pt x="0" y="19145"/>
                  </a:lnTo>
                  <a:lnTo>
                    <a:pt x="0" y="19636"/>
                  </a:lnTo>
                  <a:lnTo>
                    <a:pt x="214" y="20225"/>
                  </a:lnTo>
                  <a:lnTo>
                    <a:pt x="427" y="20643"/>
                  </a:lnTo>
                  <a:lnTo>
                    <a:pt x="833" y="21011"/>
                  </a:lnTo>
                  <a:lnTo>
                    <a:pt x="1303" y="21379"/>
                  </a:lnTo>
                  <a:lnTo>
                    <a:pt x="1944" y="21477"/>
                  </a:lnTo>
                  <a:lnTo>
                    <a:pt x="2521" y="21477"/>
                  </a:lnTo>
                  <a:lnTo>
                    <a:pt x="3141" y="21379"/>
                  </a:lnTo>
                  <a:lnTo>
                    <a:pt x="3611" y="21011"/>
                  </a:lnTo>
                  <a:lnTo>
                    <a:pt x="4145" y="20520"/>
                  </a:lnTo>
                  <a:lnTo>
                    <a:pt x="4658" y="19857"/>
                  </a:lnTo>
                  <a:lnTo>
                    <a:pt x="4914" y="20225"/>
                  </a:lnTo>
                  <a:lnTo>
                    <a:pt x="5448" y="20520"/>
                  </a:lnTo>
                  <a:lnTo>
                    <a:pt x="6025" y="20765"/>
                  </a:lnTo>
                  <a:lnTo>
                    <a:pt x="6751" y="21134"/>
                  </a:lnTo>
                  <a:lnTo>
                    <a:pt x="7542" y="21379"/>
                  </a:lnTo>
                  <a:lnTo>
                    <a:pt x="8418" y="21477"/>
                  </a:lnTo>
                  <a:lnTo>
                    <a:pt x="9465" y="21600"/>
                  </a:lnTo>
                  <a:lnTo>
                    <a:pt x="10661" y="21600"/>
                  </a:lnTo>
                  <a:close/>
                </a:path>
                <a:path w="21600" h="21600" extrusionOk="0">
                  <a:moveTo>
                    <a:pt x="17049" y="19857"/>
                  </a:moveTo>
                  <a:lnTo>
                    <a:pt x="17049" y="19268"/>
                  </a:lnTo>
                  <a:lnTo>
                    <a:pt x="17049" y="18016"/>
                  </a:lnTo>
                  <a:lnTo>
                    <a:pt x="17049" y="16274"/>
                  </a:lnTo>
                  <a:lnTo>
                    <a:pt x="17049" y="14114"/>
                  </a:lnTo>
                  <a:lnTo>
                    <a:pt x="17049" y="11880"/>
                  </a:lnTo>
                  <a:lnTo>
                    <a:pt x="17049" y="9843"/>
                  </a:lnTo>
                  <a:lnTo>
                    <a:pt x="17049" y="8100"/>
                  </a:lnTo>
                  <a:lnTo>
                    <a:pt x="17049" y="7069"/>
                  </a:lnTo>
                  <a:lnTo>
                    <a:pt x="16942" y="6725"/>
                  </a:lnTo>
                  <a:lnTo>
                    <a:pt x="16836" y="6357"/>
                  </a:lnTo>
                  <a:lnTo>
                    <a:pt x="16686" y="6112"/>
                  </a:lnTo>
                  <a:lnTo>
                    <a:pt x="16472" y="5768"/>
                  </a:lnTo>
                  <a:lnTo>
                    <a:pt x="15746" y="5351"/>
                  </a:lnTo>
                  <a:lnTo>
                    <a:pt x="14849" y="4983"/>
                  </a:lnTo>
                  <a:lnTo>
                    <a:pt x="13951" y="4615"/>
                  </a:lnTo>
                  <a:lnTo>
                    <a:pt x="12862" y="4369"/>
                  </a:lnTo>
                  <a:lnTo>
                    <a:pt x="11879" y="4271"/>
                  </a:lnTo>
                  <a:lnTo>
                    <a:pt x="10832" y="4197"/>
                  </a:lnTo>
                  <a:lnTo>
                    <a:pt x="9828" y="4271"/>
                  </a:lnTo>
                  <a:lnTo>
                    <a:pt x="8845" y="4369"/>
                  </a:lnTo>
                  <a:lnTo>
                    <a:pt x="7734" y="4615"/>
                  </a:lnTo>
                  <a:lnTo>
                    <a:pt x="6751" y="4983"/>
                  </a:lnTo>
                  <a:lnTo>
                    <a:pt x="5961" y="5351"/>
                  </a:lnTo>
                  <a:lnTo>
                    <a:pt x="5234" y="5768"/>
                  </a:lnTo>
                  <a:lnTo>
                    <a:pt x="4914" y="6112"/>
                  </a:lnTo>
                  <a:lnTo>
                    <a:pt x="4764" y="6357"/>
                  </a:lnTo>
                  <a:lnTo>
                    <a:pt x="4658" y="6725"/>
                  </a:lnTo>
                  <a:lnTo>
                    <a:pt x="4658" y="7069"/>
                  </a:lnTo>
                  <a:lnTo>
                    <a:pt x="4658" y="8100"/>
                  </a:lnTo>
                  <a:lnTo>
                    <a:pt x="4658" y="9843"/>
                  </a:lnTo>
                  <a:lnTo>
                    <a:pt x="4658" y="11880"/>
                  </a:lnTo>
                  <a:lnTo>
                    <a:pt x="4658" y="14114"/>
                  </a:lnTo>
                  <a:lnTo>
                    <a:pt x="4658" y="16274"/>
                  </a:lnTo>
                  <a:lnTo>
                    <a:pt x="4658" y="18016"/>
                  </a:lnTo>
                  <a:lnTo>
                    <a:pt x="4658" y="19268"/>
                  </a:lnTo>
                  <a:lnTo>
                    <a:pt x="4658" y="19857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32794" name="chair3"/>
            <p:cNvSpPr>
              <a:spLocks noEditPoints="1" noChangeArrowheads="1"/>
            </p:cNvSpPr>
            <p:nvPr/>
          </p:nvSpPr>
          <p:spPr bwMode="auto">
            <a:xfrm>
              <a:off x="703" y="2341"/>
              <a:ext cx="227" cy="245"/>
            </a:xfrm>
            <a:custGeom>
              <a:avLst/>
              <a:gdLst>
                <a:gd name="T0" fmla="*/ 10800 w 21600"/>
                <a:gd name="T1" fmla="*/ 0 h 21600"/>
                <a:gd name="T2" fmla="*/ 20275 w 21600"/>
                <a:gd name="T3" fmla="*/ 10800 h 21600"/>
                <a:gd name="T4" fmla="*/ 10800 w 21600"/>
                <a:gd name="T5" fmla="*/ 21600 h 21600"/>
                <a:gd name="T6" fmla="*/ 1303 w 21600"/>
                <a:gd name="T7" fmla="*/ 10800 h 21600"/>
                <a:gd name="T8" fmla="*/ 4828 w 21600"/>
                <a:gd name="T9" fmla="*/ 6639 h 21600"/>
                <a:gd name="T10" fmla="*/ 16846 w 21600"/>
                <a:gd name="T11" fmla="*/ 1964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0661" y="21600"/>
                  </a:moveTo>
                  <a:lnTo>
                    <a:pt x="11964" y="21600"/>
                  </a:lnTo>
                  <a:lnTo>
                    <a:pt x="12969" y="21477"/>
                  </a:lnTo>
                  <a:lnTo>
                    <a:pt x="13951" y="21379"/>
                  </a:lnTo>
                  <a:lnTo>
                    <a:pt x="14742" y="21134"/>
                  </a:lnTo>
                  <a:lnTo>
                    <a:pt x="15575" y="20765"/>
                  </a:lnTo>
                  <a:lnTo>
                    <a:pt x="16152" y="20520"/>
                  </a:lnTo>
                  <a:lnTo>
                    <a:pt x="16579" y="20225"/>
                  </a:lnTo>
                  <a:lnTo>
                    <a:pt x="16942" y="19857"/>
                  </a:lnTo>
                  <a:lnTo>
                    <a:pt x="17455" y="20520"/>
                  </a:lnTo>
                  <a:lnTo>
                    <a:pt x="17989" y="21011"/>
                  </a:lnTo>
                  <a:lnTo>
                    <a:pt x="18459" y="21379"/>
                  </a:lnTo>
                  <a:lnTo>
                    <a:pt x="19079" y="21477"/>
                  </a:lnTo>
                  <a:lnTo>
                    <a:pt x="19656" y="21477"/>
                  </a:lnTo>
                  <a:lnTo>
                    <a:pt x="20275" y="21379"/>
                  </a:lnTo>
                  <a:lnTo>
                    <a:pt x="20660" y="21011"/>
                  </a:lnTo>
                  <a:lnTo>
                    <a:pt x="21173" y="20643"/>
                  </a:lnTo>
                  <a:lnTo>
                    <a:pt x="21386" y="20225"/>
                  </a:lnTo>
                  <a:lnTo>
                    <a:pt x="21600" y="19636"/>
                  </a:lnTo>
                  <a:lnTo>
                    <a:pt x="21600" y="19145"/>
                  </a:lnTo>
                  <a:lnTo>
                    <a:pt x="21600" y="18605"/>
                  </a:lnTo>
                  <a:lnTo>
                    <a:pt x="21386" y="18115"/>
                  </a:lnTo>
                  <a:lnTo>
                    <a:pt x="21066" y="17525"/>
                  </a:lnTo>
                  <a:lnTo>
                    <a:pt x="20660" y="17108"/>
                  </a:lnTo>
                  <a:lnTo>
                    <a:pt x="20275" y="16740"/>
                  </a:lnTo>
                  <a:lnTo>
                    <a:pt x="20275" y="10628"/>
                  </a:lnTo>
                  <a:lnTo>
                    <a:pt x="20275" y="5695"/>
                  </a:lnTo>
                  <a:lnTo>
                    <a:pt x="20275" y="5105"/>
                  </a:lnTo>
                  <a:lnTo>
                    <a:pt x="20190" y="4492"/>
                  </a:lnTo>
                  <a:lnTo>
                    <a:pt x="19976" y="4075"/>
                  </a:lnTo>
                  <a:lnTo>
                    <a:pt x="19763" y="3485"/>
                  </a:lnTo>
                  <a:lnTo>
                    <a:pt x="19442" y="2995"/>
                  </a:lnTo>
                  <a:lnTo>
                    <a:pt x="19079" y="2455"/>
                  </a:lnTo>
                  <a:lnTo>
                    <a:pt x="18673" y="2086"/>
                  </a:lnTo>
                  <a:lnTo>
                    <a:pt x="18139" y="1620"/>
                  </a:lnTo>
                  <a:lnTo>
                    <a:pt x="17562" y="1325"/>
                  </a:lnTo>
                  <a:lnTo>
                    <a:pt x="16836" y="957"/>
                  </a:lnTo>
                  <a:lnTo>
                    <a:pt x="16045" y="589"/>
                  </a:lnTo>
                  <a:lnTo>
                    <a:pt x="15169" y="344"/>
                  </a:lnTo>
                  <a:lnTo>
                    <a:pt x="14272" y="245"/>
                  </a:lnTo>
                  <a:lnTo>
                    <a:pt x="13182" y="123"/>
                  </a:lnTo>
                  <a:lnTo>
                    <a:pt x="12028" y="0"/>
                  </a:lnTo>
                  <a:lnTo>
                    <a:pt x="10832" y="0"/>
                  </a:lnTo>
                  <a:lnTo>
                    <a:pt x="9572" y="0"/>
                  </a:lnTo>
                  <a:lnTo>
                    <a:pt x="8418" y="123"/>
                  </a:lnTo>
                  <a:lnTo>
                    <a:pt x="7328" y="245"/>
                  </a:lnTo>
                  <a:lnTo>
                    <a:pt x="6431" y="344"/>
                  </a:lnTo>
                  <a:lnTo>
                    <a:pt x="5555" y="589"/>
                  </a:lnTo>
                  <a:lnTo>
                    <a:pt x="4764" y="957"/>
                  </a:lnTo>
                  <a:lnTo>
                    <a:pt x="4038" y="1325"/>
                  </a:lnTo>
                  <a:lnTo>
                    <a:pt x="3461" y="1620"/>
                  </a:lnTo>
                  <a:lnTo>
                    <a:pt x="2927" y="2086"/>
                  </a:lnTo>
                  <a:lnTo>
                    <a:pt x="2521" y="2455"/>
                  </a:lnTo>
                  <a:lnTo>
                    <a:pt x="2158" y="2995"/>
                  </a:lnTo>
                  <a:lnTo>
                    <a:pt x="1837" y="3485"/>
                  </a:lnTo>
                  <a:lnTo>
                    <a:pt x="1624" y="4075"/>
                  </a:lnTo>
                  <a:lnTo>
                    <a:pt x="1410" y="4492"/>
                  </a:lnTo>
                  <a:lnTo>
                    <a:pt x="1303" y="5105"/>
                  </a:lnTo>
                  <a:lnTo>
                    <a:pt x="1303" y="5695"/>
                  </a:lnTo>
                  <a:lnTo>
                    <a:pt x="1303" y="10874"/>
                  </a:lnTo>
                  <a:lnTo>
                    <a:pt x="1303" y="16740"/>
                  </a:lnTo>
                  <a:lnTo>
                    <a:pt x="940" y="17108"/>
                  </a:lnTo>
                  <a:lnTo>
                    <a:pt x="534" y="17525"/>
                  </a:lnTo>
                  <a:lnTo>
                    <a:pt x="214" y="18115"/>
                  </a:lnTo>
                  <a:lnTo>
                    <a:pt x="0" y="18605"/>
                  </a:lnTo>
                  <a:lnTo>
                    <a:pt x="0" y="19145"/>
                  </a:lnTo>
                  <a:lnTo>
                    <a:pt x="0" y="19636"/>
                  </a:lnTo>
                  <a:lnTo>
                    <a:pt x="214" y="20225"/>
                  </a:lnTo>
                  <a:lnTo>
                    <a:pt x="427" y="20643"/>
                  </a:lnTo>
                  <a:lnTo>
                    <a:pt x="833" y="21011"/>
                  </a:lnTo>
                  <a:lnTo>
                    <a:pt x="1303" y="21379"/>
                  </a:lnTo>
                  <a:lnTo>
                    <a:pt x="1944" y="21477"/>
                  </a:lnTo>
                  <a:lnTo>
                    <a:pt x="2521" y="21477"/>
                  </a:lnTo>
                  <a:lnTo>
                    <a:pt x="3141" y="21379"/>
                  </a:lnTo>
                  <a:lnTo>
                    <a:pt x="3611" y="21011"/>
                  </a:lnTo>
                  <a:lnTo>
                    <a:pt x="4145" y="20520"/>
                  </a:lnTo>
                  <a:lnTo>
                    <a:pt x="4658" y="19857"/>
                  </a:lnTo>
                  <a:lnTo>
                    <a:pt x="4914" y="20225"/>
                  </a:lnTo>
                  <a:lnTo>
                    <a:pt x="5448" y="20520"/>
                  </a:lnTo>
                  <a:lnTo>
                    <a:pt x="6025" y="20765"/>
                  </a:lnTo>
                  <a:lnTo>
                    <a:pt x="6751" y="21134"/>
                  </a:lnTo>
                  <a:lnTo>
                    <a:pt x="7542" y="21379"/>
                  </a:lnTo>
                  <a:lnTo>
                    <a:pt x="8418" y="21477"/>
                  </a:lnTo>
                  <a:lnTo>
                    <a:pt x="9465" y="21600"/>
                  </a:lnTo>
                  <a:lnTo>
                    <a:pt x="10661" y="21600"/>
                  </a:lnTo>
                  <a:close/>
                </a:path>
                <a:path w="21600" h="21600" extrusionOk="0">
                  <a:moveTo>
                    <a:pt x="17049" y="19857"/>
                  </a:moveTo>
                  <a:lnTo>
                    <a:pt x="17049" y="19268"/>
                  </a:lnTo>
                  <a:lnTo>
                    <a:pt x="17049" y="18016"/>
                  </a:lnTo>
                  <a:lnTo>
                    <a:pt x="17049" y="16274"/>
                  </a:lnTo>
                  <a:lnTo>
                    <a:pt x="17049" y="14114"/>
                  </a:lnTo>
                  <a:lnTo>
                    <a:pt x="17049" y="11880"/>
                  </a:lnTo>
                  <a:lnTo>
                    <a:pt x="17049" y="9843"/>
                  </a:lnTo>
                  <a:lnTo>
                    <a:pt x="17049" y="8100"/>
                  </a:lnTo>
                  <a:lnTo>
                    <a:pt x="17049" y="7069"/>
                  </a:lnTo>
                  <a:lnTo>
                    <a:pt x="16942" y="6725"/>
                  </a:lnTo>
                  <a:lnTo>
                    <a:pt x="16836" y="6357"/>
                  </a:lnTo>
                  <a:lnTo>
                    <a:pt x="16686" y="6112"/>
                  </a:lnTo>
                  <a:lnTo>
                    <a:pt x="16472" y="5768"/>
                  </a:lnTo>
                  <a:lnTo>
                    <a:pt x="15746" y="5351"/>
                  </a:lnTo>
                  <a:lnTo>
                    <a:pt x="14849" y="4983"/>
                  </a:lnTo>
                  <a:lnTo>
                    <a:pt x="13951" y="4615"/>
                  </a:lnTo>
                  <a:lnTo>
                    <a:pt x="12862" y="4369"/>
                  </a:lnTo>
                  <a:lnTo>
                    <a:pt x="11879" y="4271"/>
                  </a:lnTo>
                  <a:lnTo>
                    <a:pt x="10832" y="4197"/>
                  </a:lnTo>
                  <a:lnTo>
                    <a:pt x="9828" y="4271"/>
                  </a:lnTo>
                  <a:lnTo>
                    <a:pt x="8845" y="4369"/>
                  </a:lnTo>
                  <a:lnTo>
                    <a:pt x="7734" y="4615"/>
                  </a:lnTo>
                  <a:lnTo>
                    <a:pt x="6751" y="4983"/>
                  </a:lnTo>
                  <a:lnTo>
                    <a:pt x="5961" y="5351"/>
                  </a:lnTo>
                  <a:lnTo>
                    <a:pt x="5234" y="5768"/>
                  </a:lnTo>
                  <a:lnTo>
                    <a:pt x="4914" y="6112"/>
                  </a:lnTo>
                  <a:lnTo>
                    <a:pt x="4764" y="6357"/>
                  </a:lnTo>
                  <a:lnTo>
                    <a:pt x="4658" y="6725"/>
                  </a:lnTo>
                  <a:lnTo>
                    <a:pt x="4658" y="7069"/>
                  </a:lnTo>
                  <a:lnTo>
                    <a:pt x="4658" y="8100"/>
                  </a:lnTo>
                  <a:lnTo>
                    <a:pt x="4658" y="9843"/>
                  </a:lnTo>
                  <a:lnTo>
                    <a:pt x="4658" y="11880"/>
                  </a:lnTo>
                  <a:lnTo>
                    <a:pt x="4658" y="14114"/>
                  </a:lnTo>
                  <a:lnTo>
                    <a:pt x="4658" y="16274"/>
                  </a:lnTo>
                  <a:lnTo>
                    <a:pt x="4658" y="18016"/>
                  </a:lnTo>
                  <a:lnTo>
                    <a:pt x="4658" y="19268"/>
                  </a:lnTo>
                  <a:lnTo>
                    <a:pt x="4658" y="19857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2797" name="Text Box 29"/>
          <p:cNvSpPr txBox="1">
            <a:spLocks noChangeArrowheads="1"/>
          </p:cNvSpPr>
          <p:nvPr/>
        </p:nvSpPr>
        <p:spPr bwMode="auto">
          <a:xfrm>
            <a:off x="1908175" y="3644900"/>
            <a:ext cx="489585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ru-RU" sz="3200" i="1" dirty="0">
                <a:latin typeface="Times New Roman" pitchFamily="18" charset="0"/>
              </a:rPr>
              <a:t>Вопрос</a:t>
            </a:r>
            <a:r>
              <a:rPr lang="en-US" sz="3200" i="1" dirty="0">
                <a:latin typeface="Times New Roman" pitchFamily="18" charset="0"/>
              </a:rPr>
              <a:t> </a:t>
            </a:r>
            <a:r>
              <a:rPr lang="ru-RU" sz="3200" i="1" dirty="0" smtClean="0">
                <a:latin typeface="Times New Roman" pitchFamily="18" charset="0"/>
              </a:rPr>
              <a:t>№5</a:t>
            </a:r>
          </a:p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ru-RU" sz="3200" i="1" dirty="0" smtClean="0">
                <a:latin typeface="Times New Roman" pitchFamily="18" charset="0"/>
              </a:rPr>
              <a:t>Какого декрета советской власти в 1917 г. </a:t>
            </a:r>
          </a:p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</a:rPr>
              <a:t>не</a:t>
            </a:r>
            <a:r>
              <a:rPr lang="ru-RU" sz="3200" i="1" dirty="0" smtClean="0">
                <a:latin typeface="Times New Roman" pitchFamily="18" charset="0"/>
              </a:rPr>
              <a:t> существовало?</a:t>
            </a:r>
          </a:p>
        </p:txBody>
      </p:sp>
      <p:sp>
        <p:nvSpPr>
          <p:cNvPr id="32798" name="Oval 30"/>
          <p:cNvSpPr>
            <a:spLocks noChangeArrowheads="1"/>
          </p:cNvSpPr>
          <p:nvPr/>
        </p:nvSpPr>
        <p:spPr bwMode="auto">
          <a:xfrm>
            <a:off x="5651500" y="260350"/>
            <a:ext cx="1223963" cy="12239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799" name="AutoShape 31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43888" y="4365625"/>
            <a:ext cx="900112" cy="649288"/>
          </a:xfrm>
          <a:prstGeom prst="actionButtonForwardNex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801" name="Oval 33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251520" y="4149080"/>
            <a:ext cx="1368425" cy="8651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/>
              <a:t>Выйти</a:t>
            </a:r>
          </a:p>
          <a:p>
            <a:pPr algn="ctr"/>
            <a:r>
              <a:rPr lang="ru-RU" sz="2000" b="1"/>
              <a:t>из игры</a:t>
            </a:r>
          </a:p>
        </p:txBody>
      </p:sp>
      <p:pic>
        <p:nvPicPr>
          <p:cNvPr id="27" name="medley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532440" y="5085184"/>
            <a:ext cx="304800" cy="304800"/>
          </a:xfrm>
          <a:prstGeom prst="rect">
            <a:avLst/>
          </a:prstGeom>
        </p:spPr>
      </p:pic>
      <p:sp>
        <p:nvSpPr>
          <p:cNvPr id="28" name="TextBox 29"/>
          <p:cNvSpPr txBox="1"/>
          <p:nvPr/>
        </p:nvSpPr>
        <p:spPr>
          <a:xfrm>
            <a:off x="179512" y="2276872"/>
            <a:ext cx="15121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 smtClean="0"/>
              <a:t>Помощь друга</a:t>
            </a:r>
            <a:endParaRPr lang="ru-RU" sz="1200" dirty="0"/>
          </a:p>
        </p:txBody>
      </p:sp>
      <p:sp>
        <p:nvSpPr>
          <p:cNvPr id="29" name="TextBox 29"/>
          <p:cNvSpPr txBox="1"/>
          <p:nvPr/>
        </p:nvSpPr>
        <p:spPr>
          <a:xfrm>
            <a:off x="251520" y="3501008"/>
            <a:ext cx="15121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 smtClean="0"/>
              <a:t>Помощь зала </a:t>
            </a:r>
            <a:endParaRPr lang="ru-RU" sz="12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9829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11" dur="30000"/>
                                        <p:tgtEl>
                                          <p:spTgt spid="327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9999"/>
                                          </p:stCondLst>
                                        </p:cTn>
                                        <p:tgtEl>
                                          <p:spTgt spid="32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327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7" dur="2000" fill="hold"/>
                                        <p:tgtEl>
                                          <p:spTgt spid="3278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E0000"/>
                                      </p:to>
                                    </p:animClr>
                                    <p:set>
                                      <p:cBhvr>
                                        <p:cTn id="18" dur="2000" fill="hold"/>
                                        <p:tgtEl>
                                          <p:spTgt spid="3278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3278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78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27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4" dur="2000" fill="hold"/>
                                        <p:tgtEl>
                                          <p:spTgt spid="3278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5" dur="2000" fill="hold"/>
                                        <p:tgtEl>
                                          <p:spTgt spid="3278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2000" fill="hold"/>
                                        <p:tgtEl>
                                          <p:spTgt spid="3278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782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27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1" dur="2000" fill="hold"/>
                                        <p:tgtEl>
                                          <p:spTgt spid="3278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8000"/>
                                      </p:to>
                                    </p:animClr>
                                    <p:set>
                                      <p:cBhvr>
                                        <p:cTn id="32" dur="2000" fill="hold"/>
                                        <p:tgtEl>
                                          <p:spTgt spid="3278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000" fill="hold"/>
                                        <p:tgtEl>
                                          <p:spTgt spid="3278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781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327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000" fill="hold"/>
                                        <p:tgtEl>
                                          <p:spTgt spid="3278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9" dur="2000" fill="hold"/>
                                        <p:tgtEl>
                                          <p:spTgt spid="3278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000" fill="hold"/>
                                        <p:tgtEl>
                                          <p:spTgt spid="3278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78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327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327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327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7" dur="1000"/>
                                        <p:tgtEl>
                                          <p:spTgt spid="327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327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327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2" dur="10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786"/>
                  </p:tgtEl>
                </p:cond>
              </p:nextCondLst>
            </p:seq>
            <p:audio>
              <p:cMediaNode>
                <p:cTn id="5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</p:childTnLst>
        </p:cTn>
      </p:par>
    </p:tnLst>
    <p:bldLst>
      <p:bldP spid="32780" grpId="0" animBg="1"/>
      <p:bldP spid="32782" grpId="0" animBg="1"/>
      <p:bldP spid="3279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908720"/>
            <a:ext cx="2279650" cy="15121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683568" y="260648"/>
            <a:ext cx="2736304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ДЕКРЕТ О МИРЕ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23528" y="2708920"/>
            <a:ext cx="2880320" cy="120032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БРЕСТСКИЙ  МИР – </a:t>
            </a:r>
            <a:r>
              <a:rPr lang="ru-RU" dirty="0" smtClean="0"/>
              <a:t>мирный договор в первой мировой войне </a:t>
            </a:r>
          </a:p>
          <a:p>
            <a:r>
              <a:rPr lang="ru-RU" u="sng" dirty="0" smtClean="0"/>
              <a:t>3 марта 1918 г.</a:t>
            </a:r>
            <a:endParaRPr lang="ru-RU" u="sng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220072" y="3501008"/>
            <a:ext cx="3923928" cy="175432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Декрет о власти</a:t>
            </a:r>
            <a:r>
              <a:rPr lang="ru-RU" dirty="0" smtClean="0">
                <a:solidFill>
                  <a:srgbClr val="FF0000"/>
                </a:solidFill>
              </a:rPr>
              <a:t>:</a:t>
            </a:r>
            <a:r>
              <a:rPr lang="ru-RU" dirty="0" smtClean="0"/>
              <a:t> принято решение образовать для управления страной временное рабоче-крестьянское правительство - </a:t>
            </a:r>
            <a:r>
              <a:rPr lang="ru-RU" u="sng" dirty="0" smtClean="0"/>
              <a:t>Совет Народных Комиссаров  ( 1917 г.)</a:t>
            </a:r>
            <a:endParaRPr lang="ru-RU" u="sng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764704"/>
            <a:ext cx="2069579" cy="26087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5508104" y="188640"/>
            <a:ext cx="3096344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ДЕКРЕТ    О    ВЛАСТИ</a:t>
            </a:r>
            <a:endParaRPr lang="ru-RU" b="1" dirty="0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4365104"/>
            <a:ext cx="1656184" cy="2300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27784" y="620688"/>
            <a:ext cx="1440160" cy="2097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2699792" y="4509120"/>
            <a:ext cx="1440161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Принят</a:t>
            </a:r>
          </a:p>
          <a:p>
            <a:r>
              <a:rPr lang="ru-RU" dirty="0" smtClean="0"/>
              <a:t> 28 октября </a:t>
            </a:r>
            <a:r>
              <a:rPr lang="ru-RU" b="1" dirty="0" smtClean="0"/>
              <a:t>1917</a:t>
            </a:r>
            <a:r>
              <a:rPr lang="ru-RU" dirty="0" smtClean="0"/>
              <a:t> г.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483768" y="5517232"/>
            <a:ext cx="4572000" cy="120032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ru-RU" u="sng" dirty="0" smtClean="0">
                <a:solidFill>
                  <a:srgbClr val="FF0000"/>
                </a:solidFill>
              </a:rPr>
              <a:t>Декрет о земле </a:t>
            </a:r>
            <a:r>
              <a:rPr lang="ru-RU" dirty="0" smtClean="0"/>
              <a:t>- крестьянские наказы, сформулированные Советами и </a:t>
            </a:r>
            <a:r>
              <a:rPr lang="ru-RU" b="1" dirty="0" smtClean="0"/>
              <a:t>земельными</a:t>
            </a:r>
            <a:r>
              <a:rPr lang="ru-RU" dirty="0" smtClean="0"/>
              <a:t> комитетами в августе </a:t>
            </a:r>
            <a:r>
              <a:rPr lang="ru-RU" b="1" dirty="0" smtClean="0"/>
              <a:t>1917</a:t>
            </a:r>
            <a:r>
              <a:rPr lang="ru-RU" dirty="0" smtClean="0"/>
              <a:t> </a:t>
            </a:r>
            <a:r>
              <a:rPr lang="ru-RU" b="1" dirty="0" smtClean="0"/>
              <a:t>года</a:t>
            </a:r>
            <a:r>
              <a:rPr lang="ru-RU" dirty="0" smtClean="0"/>
              <a:t>. Эсеровская аграрная программа. 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608651" y="3992512"/>
            <a:ext cx="2736304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ДЕКРЕТ О </a:t>
            </a:r>
            <a:r>
              <a:rPr lang="ru-RU" b="1" dirty="0" smtClean="0"/>
              <a:t>ЗЕМЛЕ</a:t>
            </a:r>
            <a:endParaRPr lang="ru-RU" b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КТО ХОЧЕТ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7" y="1"/>
            <a:ext cx="3803104" cy="3429000"/>
          </a:xfrm>
          <a:prstGeom prst="rect">
            <a:avLst/>
          </a:prstGeom>
          <a:noFill/>
        </p:spPr>
      </p:pic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6877050" y="836613"/>
            <a:ext cx="20161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7200900" y="0"/>
            <a:ext cx="1943100" cy="4300538"/>
            <a:chOff x="4332" y="164"/>
            <a:chExt cx="1224" cy="2709"/>
          </a:xfrm>
        </p:grpSpPr>
        <p:sp>
          <p:nvSpPr>
            <p:cNvPr id="34821" name="Text Box 5"/>
            <p:cNvSpPr txBox="1">
              <a:spLocks noChangeArrowheads="1"/>
            </p:cNvSpPr>
            <p:nvPr/>
          </p:nvSpPr>
          <p:spPr bwMode="auto">
            <a:xfrm>
              <a:off x="4604" y="164"/>
              <a:ext cx="952" cy="2709"/>
            </a:xfrm>
            <a:prstGeom prst="rect">
              <a:avLst/>
            </a:prstGeom>
            <a:solidFill>
              <a:srgbClr val="000000"/>
            </a:solidFill>
            <a:ln w="57150" cmpd="thinThick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endParaRPr lang="ru-RU" sz="100" b="1" i="1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i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100</a:t>
              </a:r>
              <a:endPara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90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80</a:t>
              </a:r>
              <a:endPara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70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60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i="1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50</a:t>
              </a:r>
              <a:endParaRPr lang="ru-RU" b="1" i="1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45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40</a:t>
              </a:r>
              <a:endPara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35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30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i="1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25</a:t>
              </a:r>
              <a:endParaRPr lang="ru-RU" b="1" i="1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20</a:t>
              </a:r>
              <a:endPara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15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10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5</a:t>
              </a:r>
              <a:endParaRPr lang="ru-RU" dirty="0">
                <a:latin typeface="Times New Roman" pitchFamily="18" charset="0"/>
              </a:endParaRPr>
            </a:p>
          </p:txBody>
        </p:sp>
        <p:sp>
          <p:nvSpPr>
            <p:cNvPr id="34822" name="Text Box 6"/>
            <p:cNvSpPr txBox="1">
              <a:spLocks noChangeArrowheads="1"/>
            </p:cNvSpPr>
            <p:nvPr/>
          </p:nvSpPr>
          <p:spPr bwMode="auto">
            <a:xfrm>
              <a:off x="4332" y="164"/>
              <a:ext cx="318" cy="2709"/>
            </a:xfrm>
            <a:prstGeom prst="rect">
              <a:avLst/>
            </a:prstGeom>
            <a:solidFill>
              <a:srgbClr val="000000"/>
            </a:solidFill>
            <a:ln w="57150" cmpd="thinThick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endParaRPr lang="ru-RU" sz="100" b="1" i="1">
                <a:effectLst>
                  <a:outerShdw blurRad="38100" dist="38100" dir="2700000" algn="tl">
                    <a:srgbClr val="5B5B89"/>
                  </a:outerShdw>
                </a:effectLst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i="1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15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14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13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12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11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i="1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10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9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8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7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6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i="1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5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4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3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2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</a:t>
              </a:r>
            </a:p>
          </p:txBody>
        </p:sp>
      </p:grpSp>
      <p:sp>
        <p:nvSpPr>
          <p:cNvPr id="34823" name="Text Box 7"/>
          <p:cNvSpPr txBox="1">
            <a:spLocks noChangeArrowheads="1"/>
          </p:cNvSpPr>
          <p:nvPr/>
        </p:nvSpPr>
        <p:spPr bwMode="auto">
          <a:xfrm>
            <a:off x="7200900" y="2492896"/>
            <a:ext cx="1943100" cy="36671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</a:rPr>
              <a:t>6             30</a:t>
            </a:r>
            <a:endParaRPr lang="ru-RU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4824" name="AutoShape 8"/>
          <p:cNvSpPr>
            <a:spLocks noChangeArrowheads="1"/>
          </p:cNvSpPr>
          <p:nvPr/>
        </p:nvSpPr>
        <p:spPr bwMode="auto">
          <a:xfrm>
            <a:off x="0" y="5589588"/>
            <a:ext cx="4572000" cy="431800"/>
          </a:xfrm>
          <a:prstGeom prst="hexagon">
            <a:avLst>
              <a:gd name="adj" fmla="val 264706"/>
              <a:gd name="vf" fmla="val 11547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/>
              <a:t>A. </a:t>
            </a:r>
            <a:r>
              <a:rPr lang="ru-RU" dirty="0" smtClean="0"/>
              <a:t>« </a:t>
            </a:r>
            <a:r>
              <a:rPr lang="ru-RU" dirty="0" err="1" smtClean="0"/>
              <a:t>Олюша</a:t>
            </a:r>
            <a:r>
              <a:rPr lang="ru-RU" dirty="0" smtClean="0"/>
              <a:t>» </a:t>
            </a:r>
            <a:endParaRPr lang="ru-RU" dirty="0"/>
          </a:p>
        </p:txBody>
      </p:sp>
      <p:sp>
        <p:nvSpPr>
          <p:cNvPr id="34825" name="AutoShape 9"/>
          <p:cNvSpPr>
            <a:spLocks noChangeArrowheads="1"/>
          </p:cNvSpPr>
          <p:nvPr/>
        </p:nvSpPr>
        <p:spPr bwMode="auto">
          <a:xfrm>
            <a:off x="0" y="6237288"/>
            <a:ext cx="4572000" cy="431800"/>
          </a:xfrm>
          <a:prstGeom prst="hexagon">
            <a:avLst>
              <a:gd name="adj" fmla="val 264706"/>
              <a:gd name="vf" fmla="val 11547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 smtClean="0"/>
              <a:t>C</a:t>
            </a:r>
            <a:r>
              <a:rPr lang="ru-RU" dirty="0" smtClean="0"/>
              <a:t>. « Танюша»</a:t>
            </a:r>
            <a:endParaRPr lang="ru-RU" dirty="0"/>
          </a:p>
        </p:txBody>
      </p:sp>
      <p:sp>
        <p:nvSpPr>
          <p:cNvPr id="34826" name="AutoShape 10"/>
          <p:cNvSpPr>
            <a:spLocks noChangeArrowheads="1"/>
          </p:cNvSpPr>
          <p:nvPr/>
        </p:nvSpPr>
        <p:spPr bwMode="auto">
          <a:xfrm>
            <a:off x="4572000" y="6237288"/>
            <a:ext cx="4572000" cy="431800"/>
          </a:xfrm>
          <a:prstGeom prst="hexagon">
            <a:avLst>
              <a:gd name="adj" fmla="val 264706"/>
              <a:gd name="vf" fmla="val 11547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/>
              <a:t>D. </a:t>
            </a:r>
            <a:r>
              <a:rPr lang="ru-RU" dirty="0" smtClean="0"/>
              <a:t>« </a:t>
            </a:r>
            <a:r>
              <a:rPr lang="ru-RU" dirty="0" err="1" smtClean="0"/>
              <a:t>Надюша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4827" name="AutoShape 11"/>
          <p:cNvSpPr>
            <a:spLocks noChangeArrowheads="1"/>
          </p:cNvSpPr>
          <p:nvPr/>
        </p:nvSpPr>
        <p:spPr bwMode="auto">
          <a:xfrm>
            <a:off x="4572000" y="5589588"/>
            <a:ext cx="4572000" cy="431800"/>
          </a:xfrm>
          <a:prstGeom prst="hexagon">
            <a:avLst>
              <a:gd name="adj" fmla="val 264706"/>
              <a:gd name="vf" fmla="val 11547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/>
              <a:t>B. </a:t>
            </a:r>
            <a:r>
              <a:rPr lang="ru-RU" dirty="0" smtClean="0"/>
              <a:t> « Катюша»</a:t>
            </a:r>
            <a:endParaRPr lang="ru-RU" dirty="0"/>
          </a:p>
        </p:txBody>
      </p:sp>
      <p:sp>
        <p:nvSpPr>
          <p:cNvPr id="34828" name="AutoShape 12"/>
          <p:cNvSpPr>
            <a:spLocks noChangeArrowheads="1"/>
          </p:cNvSpPr>
          <p:nvPr/>
        </p:nvSpPr>
        <p:spPr bwMode="auto">
          <a:xfrm>
            <a:off x="1763713" y="3429000"/>
            <a:ext cx="5184775" cy="2016125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829" name="Oval 13"/>
          <p:cNvSpPr>
            <a:spLocks noChangeArrowheads="1"/>
          </p:cNvSpPr>
          <p:nvPr/>
        </p:nvSpPr>
        <p:spPr bwMode="auto">
          <a:xfrm>
            <a:off x="250825" y="333375"/>
            <a:ext cx="1368425" cy="8651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/>
              <a:t>50:50</a:t>
            </a:r>
          </a:p>
        </p:txBody>
      </p:sp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250825" y="1412875"/>
            <a:ext cx="1368425" cy="865188"/>
            <a:chOff x="158" y="1344"/>
            <a:chExt cx="862" cy="545"/>
          </a:xfrm>
        </p:grpSpPr>
        <p:sp>
          <p:nvSpPr>
            <p:cNvPr id="34831" name="Oval 15"/>
            <p:cNvSpPr>
              <a:spLocks noChangeArrowheads="1"/>
            </p:cNvSpPr>
            <p:nvPr/>
          </p:nvSpPr>
          <p:spPr bwMode="auto">
            <a:xfrm>
              <a:off x="158" y="1344"/>
              <a:ext cx="862" cy="54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34832" name="Picture 16" descr="телефон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40" y="1389"/>
              <a:ext cx="499" cy="429"/>
            </a:xfrm>
            <a:prstGeom prst="rect">
              <a:avLst/>
            </a:prstGeom>
            <a:noFill/>
          </p:spPr>
        </p:pic>
      </p:grpSp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250825" y="2563813"/>
            <a:ext cx="1368425" cy="865187"/>
            <a:chOff x="158" y="2160"/>
            <a:chExt cx="862" cy="545"/>
          </a:xfrm>
        </p:grpSpPr>
        <p:sp>
          <p:nvSpPr>
            <p:cNvPr id="34834" name="Oval 18"/>
            <p:cNvSpPr>
              <a:spLocks noChangeArrowheads="1"/>
            </p:cNvSpPr>
            <p:nvPr/>
          </p:nvSpPr>
          <p:spPr bwMode="auto">
            <a:xfrm>
              <a:off x="158" y="2160"/>
              <a:ext cx="862" cy="54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4835" name="chair"/>
            <p:cNvSpPr>
              <a:spLocks noEditPoints="1" noChangeArrowheads="1"/>
            </p:cNvSpPr>
            <p:nvPr/>
          </p:nvSpPr>
          <p:spPr bwMode="auto">
            <a:xfrm>
              <a:off x="431" y="2206"/>
              <a:ext cx="285" cy="272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5400 w 21600"/>
                <a:gd name="T9" fmla="*/ 7265 h 21600"/>
                <a:gd name="T10" fmla="*/ 16200 w 21600"/>
                <a:gd name="T11" fmla="*/ 1786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2960" y="3927"/>
                  </a:moveTo>
                  <a:lnTo>
                    <a:pt x="14760" y="3927"/>
                  </a:lnTo>
                  <a:cubicBezTo>
                    <a:pt x="17640" y="4713"/>
                    <a:pt x="18000" y="3535"/>
                    <a:pt x="18000" y="2356"/>
                  </a:cubicBezTo>
                  <a:cubicBezTo>
                    <a:pt x="18000" y="785"/>
                    <a:pt x="15840" y="0"/>
                    <a:pt x="10800" y="0"/>
                  </a:cubicBezTo>
                  <a:cubicBezTo>
                    <a:pt x="6120" y="0"/>
                    <a:pt x="3600" y="785"/>
                    <a:pt x="3600" y="2356"/>
                  </a:cubicBezTo>
                  <a:cubicBezTo>
                    <a:pt x="3600" y="3535"/>
                    <a:pt x="4320" y="4713"/>
                    <a:pt x="6840" y="3927"/>
                  </a:cubicBezTo>
                  <a:lnTo>
                    <a:pt x="8640" y="3927"/>
                  </a:lnTo>
                  <a:lnTo>
                    <a:pt x="8640" y="5891"/>
                  </a:lnTo>
                  <a:lnTo>
                    <a:pt x="6840" y="5891"/>
                  </a:lnTo>
                  <a:cubicBezTo>
                    <a:pt x="5400" y="5891"/>
                    <a:pt x="4320" y="7069"/>
                    <a:pt x="4320" y="8640"/>
                  </a:cubicBezTo>
                  <a:lnTo>
                    <a:pt x="4320" y="10996"/>
                  </a:lnTo>
                  <a:lnTo>
                    <a:pt x="2880" y="10996"/>
                  </a:lnTo>
                  <a:lnTo>
                    <a:pt x="2880" y="8640"/>
                  </a:lnTo>
                  <a:cubicBezTo>
                    <a:pt x="2880" y="7855"/>
                    <a:pt x="2520" y="7069"/>
                    <a:pt x="1440" y="7069"/>
                  </a:cubicBezTo>
                  <a:cubicBezTo>
                    <a:pt x="720" y="7069"/>
                    <a:pt x="0" y="7855"/>
                    <a:pt x="0" y="8640"/>
                  </a:cubicBezTo>
                  <a:lnTo>
                    <a:pt x="0" y="10604"/>
                  </a:lnTo>
                  <a:lnTo>
                    <a:pt x="0" y="17280"/>
                  </a:lnTo>
                  <a:cubicBezTo>
                    <a:pt x="0" y="18065"/>
                    <a:pt x="720" y="18851"/>
                    <a:pt x="1440" y="18851"/>
                  </a:cubicBezTo>
                  <a:cubicBezTo>
                    <a:pt x="2520" y="18851"/>
                    <a:pt x="2880" y="18065"/>
                    <a:pt x="2880" y="17280"/>
                  </a:cubicBezTo>
                  <a:lnTo>
                    <a:pt x="2880" y="14531"/>
                  </a:lnTo>
                  <a:lnTo>
                    <a:pt x="4320" y="14531"/>
                  </a:lnTo>
                  <a:lnTo>
                    <a:pt x="4320" y="15709"/>
                  </a:lnTo>
                  <a:cubicBezTo>
                    <a:pt x="4320" y="18458"/>
                    <a:pt x="6840" y="21600"/>
                    <a:pt x="10800" y="21600"/>
                  </a:cubicBezTo>
                  <a:cubicBezTo>
                    <a:pt x="15120" y="21600"/>
                    <a:pt x="17280" y="18458"/>
                    <a:pt x="17280" y="15709"/>
                  </a:cubicBezTo>
                  <a:lnTo>
                    <a:pt x="17280" y="14531"/>
                  </a:lnTo>
                  <a:lnTo>
                    <a:pt x="18720" y="14531"/>
                  </a:lnTo>
                  <a:lnTo>
                    <a:pt x="18720" y="17280"/>
                  </a:lnTo>
                  <a:cubicBezTo>
                    <a:pt x="18720" y="18065"/>
                    <a:pt x="19440" y="18851"/>
                    <a:pt x="20160" y="18851"/>
                  </a:cubicBezTo>
                  <a:cubicBezTo>
                    <a:pt x="20880" y="18851"/>
                    <a:pt x="21600" y="18065"/>
                    <a:pt x="21600" y="17280"/>
                  </a:cubicBezTo>
                  <a:lnTo>
                    <a:pt x="21600" y="10604"/>
                  </a:lnTo>
                  <a:lnTo>
                    <a:pt x="21600" y="8640"/>
                  </a:lnTo>
                  <a:cubicBezTo>
                    <a:pt x="21600" y="7855"/>
                    <a:pt x="20880" y="7069"/>
                    <a:pt x="20160" y="7069"/>
                  </a:cubicBezTo>
                  <a:cubicBezTo>
                    <a:pt x="19440" y="7069"/>
                    <a:pt x="18720" y="7855"/>
                    <a:pt x="18720" y="8640"/>
                  </a:cubicBezTo>
                  <a:lnTo>
                    <a:pt x="18720" y="10996"/>
                  </a:lnTo>
                  <a:lnTo>
                    <a:pt x="17280" y="10996"/>
                  </a:lnTo>
                  <a:lnTo>
                    <a:pt x="17280" y="8640"/>
                  </a:lnTo>
                  <a:cubicBezTo>
                    <a:pt x="17280" y="7069"/>
                    <a:pt x="16200" y="5891"/>
                    <a:pt x="14760" y="5891"/>
                  </a:cubicBezTo>
                  <a:lnTo>
                    <a:pt x="12960" y="5891"/>
                  </a:lnTo>
                  <a:close/>
                  <a:moveTo>
                    <a:pt x="12960" y="3927"/>
                  </a:moveTo>
                  <a:moveTo>
                    <a:pt x="2880" y="10996"/>
                  </a:moveTo>
                  <a:moveTo>
                    <a:pt x="4320" y="10996"/>
                  </a:moveTo>
                  <a:lnTo>
                    <a:pt x="4320" y="14531"/>
                  </a:lnTo>
                  <a:moveTo>
                    <a:pt x="2880" y="14531"/>
                  </a:moveTo>
                  <a:lnTo>
                    <a:pt x="2880" y="10996"/>
                  </a:lnTo>
                  <a:moveTo>
                    <a:pt x="17280" y="10996"/>
                  </a:moveTo>
                  <a:moveTo>
                    <a:pt x="18720" y="10996"/>
                  </a:moveTo>
                  <a:lnTo>
                    <a:pt x="18720" y="14531"/>
                  </a:lnTo>
                  <a:moveTo>
                    <a:pt x="17280" y="14531"/>
                  </a:moveTo>
                  <a:lnTo>
                    <a:pt x="17280" y="10996"/>
                  </a:lnTo>
                  <a:moveTo>
                    <a:pt x="8640" y="3927"/>
                  </a:moveTo>
                  <a:lnTo>
                    <a:pt x="12960" y="3927"/>
                  </a:lnTo>
                  <a:moveTo>
                    <a:pt x="12960" y="5891"/>
                  </a:moveTo>
                  <a:lnTo>
                    <a:pt x="8640" y="5891"/>
                  </a:lnTo>
                </a:path>
              </a:pathLst>
            </a:custGeom>
            <a:solidFill>
              <a:srgbClr val="CC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34836" name="chair3"/>
            <p:cNvSpPr>
              <a:spLocks noEditPoints="1" noChangeArrowheads="1"/>
            </p:cNvSpPr>
            <p:nvPr/>
          </p:nvSpPr>
          <p:spPr bwMode="auto">
            <a:xfrm>
              <a:off x="204" y="2341"/>
              <a:ext cx="227" cy="245"/>
            </a:xfrm>
            <a:custGeom>
              <a:avLst/>
              <a:gdLst>
                <a:gd name="T0" fmla="*/ 10800 w 21600"/>
                <a:gd name="T1" fmla="*/ 0 h 21600"/>
                <a:gd name="T2" fmla="*/ 20275 w 21600"/>
                <a:gd name="T3" fmla="*/ 10800 h 21600"/>
                <a:gd name="T4" fmla="*/ 10800 w 21600"/>
                <a:gd name="T5" fmla="*/ 21600 h 21600"/>
                <a:gd name="T6" fmla="*/ 1303 w 21600"/>
                <a:gd name="T7" fmla="*/ 10800 h 21600"/>
                <a:gd name="T8" fmla="*/ 4828 w 21600"/>
                <a:gd name="T9" fmla="*/ 6639 h 21600"/>
                <a:gd name="T10" fmla="*/ 16846 w 21600"/>
                <a:gd name="T11" fmla="*/ 1964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0661" y="21600"/>
                  </a:moveTo>
                  <a:lnTo>
                    <a:pt x="11964" y="21600"/>
                  </a:lnTo>
                  <a:lnTo>
                    <a:pt x="12969" y="21477"/>
                  </a:lnTo>
                  <a:lnTo>
                    <a:pt x="13951" y="21379"/>
                  </a:lnTo>
                  <a:lnTo>
                    <a:pt x="14742" y="21134"/>
                  </a:lnTo>
                  <a:lnTo>
                    <a:pt x="15575" y="20765"/>
                  </a:lnTo>
                  <a:lnTo>
                    <a:pt x="16152" y="20520"/>
                  </a:lnTo>
                  <a:lnTo>
                    <a:pt x="16579" y="20225"/>
                  </a:lnTo>
                  <a:lnTo>
                    <a:pt x="16942" y="19857"/>
                  </a:lnTo>
                  <a:lnTo>
                    <a:pt x="17455" y="20520"/>
                  </a:lnTo>
                  <a:lnTo>
                    <a:pt x="17989" y="21011"/>
                  </a:lnTo>
                  <a:lnTo>
                    <a:pt x="18459" y="21379"/>
                  </a:lnTo>
                  <a:lnTo>
                    <a:pt x="19079" y="21477"/>
                  </a:lnTo>
                  <a:lnTo>
                    <a:pt x="19656" y="21477"/>
                  </a:lnTo>
                  <a:lnTo>
                    <a:pt x="20275" y="21379"/>
                  </a:lnTo>
                  <a:lnTo>
                    <a:pt x="20660" y="21011"/>
                  </a:lnTo>
                  <a:lnTo>
                    <a:pt x="21173" y="20643"/>
                  </a:lnTo>
                  <a:lnTo>
                    <a:pt x="21386" y="20225"/>
                  </a:lnTo>
                  <a:lnTo>
                    <a:pt x="21600" y="19636"/>
                  </a:lnTo>
                  <a:lnTo>
                    <a:pt x="21600" y="19145"/>
                  </a:lnTo>
                  <a:lnTo>
                    <a:pt x="21600" y="18605"/>
                  </a:lnTo>
                  <a:lnTo>
                    <a:pt x="21386" y="18115"/>
                  </a:lnTo>
                  <a:lnTo>
                    <a:pt x="21066" y="17525"/>
                  </a:lnTo>
                  <a:lnTo>
                    <a:pt x="20660" y="17108"/>
                  </a:lnTo>
                  <a:lnTo>
                    <a:pt x="20275" y="16740"/>
                  </a:lnTo>
                  <a:lnTo>
                    <a:pt x="20275" y="10628"/>
                  </a:lnTo>
                  <a:lnTo>
                    <a:pt x="20275" y="5695"/>
                  </a:lnTo>
                  <a:lnTo>
                    <a:pt x="20275" y="5105"/>
                  </a:lnTo>
                  <a:lnTo>
                    <a:pt x="20190" y="4492"/>
                  </a:lnTo>
                  <a:lnTo>
                    <a:pt x="19976" y="4075"/>
                  </a:lnTo>
                  <a:lnTo>
                    <a:pt x="19763" y="3485"/>
                  </a:lnTo>
                  <a:lnTo>
                    <a:pt x="19442" y="2995"/>
                  </a:lnTo>
                  <a:lnTo>
                    <a:pt x="19079" y="2455"/>
                  </a:lnTo>
                  <a:lnTo>
                    <a:pt x="18673" y="2086"/>
                  </a:lnTo>
                  <a:lnTo>
                    <a:pt x="18139" y="1620"/>
                  </a:lnTo>
                  <a:lnTo>
                    <a:pt x="17562" y="1325"/>
                  </a:lnTo>
                  <a:lnTo>
                    <a:pt x="16836" y="957"/>
                  </a:lnTo>
                  <a:lnTo>
                    <a:pt x="16045" y="589"/>
                  </a:lnTo>
                  <a:lnTo>
                    <a:pt x="15169" y="344"/>
                  </a:lnTo>
                  <a:lnTo>
                    <a:pt x="14272" y="245"/>
                  </a:lnTo>
                  <a:lnTo>
                    <a:pt x="13182" y="123"/>
                  </a:lnTo>
                  <a:lnTo>
                    <a:pt x="12028" y="0"/>
                  </a:lnTo>
                  <a:lnTo>
                    <a:pt x="10832" y="0"/>
                  </a:lnTo>
                  <a:lnTo>
                    <a:pt x="9572" y="0"/>
                  </a:lnTo>
                  <a:lnTo>
                    <a:pt x="8418" y="123"/>
                  </a:lnTo>
                  <a:lnTo>
                    <a:pt x="7328" y="245"/>
                  </a:lnTo>
                  <a:lnTo>
                    <a:pt x="6431" y="344"/>
                  </a:lnTo>
                  <a:lnTo>
                    <a:pt x="5555" y="589"/>
                  </a:lnTo>
                  <a:lnTo>
                    <a:pt x="4764" y="957"/>
                  </a:lnTo>
                  <a:lnTo>
                    <a:pt x="4038" y="1325"/>
                  </a:lnTo>
                  <a:lnTo>
                    <a:pt x="3461" y="1620"/>
                  </a:lnTo>
                  <a:lnTo>
                    <a:pt x="2927" y="2086"/>
                  </a:lnTo>
                  <a:lnTo>
                    <a:pt x="2521" y="2455"/>
                  </a:lnTo>
                  <a:lnTo>
                    <a:pt x="2158" y="2995"/>
                  </a:lnTo>
                  <a:lnTo>
                    <a:pt x="1837" y="3485"/>
                  </a:lnTo>
                  <a:lnTo>
                    <a:pt x="1624" y="4075"/>
                  </a:lnTo>
                  <a:lnTo>
                    <a:pt x="1410" y="4492"/>
                  </a:lnTo>
                  <a:lnTo>
                    <a:pt x="1303" y="5105"/>
                  </a:lnTo>
                  <a:lnTo>
                    <a:pt x="1303" y="5695"/>
                  </a:lnTo>
                  <a:lnTo>
                    <a:pt x="1303" y="10874"/>
                  </a:lnTo>
                  <a:lnTo>
                    <a:pt x="1303" y="16740"/>
                  </a:lnTo>
                  <a:lnTo>
                    <a:pt x="940" y="17108"/>
                  </a:lnTo>
                  <a:lnTo>
                    <a:pt x="534" y="17525"/>
                  </a:lnTo>
                  <a:lnTo>
                    <a:pt x="214" y="18115"/>
                  </a:lnTo>
                  <a:lnTo>
                    <a:pt x="0" y="18605"/>
                  </a:lnTo>
                  <a:lnTo>
                    <a:pt x="0" y="19145"/>
                  </a:lnTo>
                  <a:lnTo>
                    <a:pt x="0" y="19636"/>
                  </a:lnTo>
                  <a:lnTo>
                    <a:pt x="214" y="20225"/>
                  </a:lnTo>
                  <a:lnTo>
                    <a:pt x="427" y="20643"/>
                  </a:lnTo>
                  <a:lnTo>
                    <a:pt x="833" y="21011"/>
                  </a:lnTo>
                  <a:lnTo>
                    <a:pt x="1303" y="21379"/>
                  </a:lnTo>
                  <a:lnTo>
                    <a:pt x="1944" y="21477"/>
                  </a:lnTo>
                  <a:lnTo>
                    <a:pt x="2521" y="21477"/>
                  </a:lnTo>
                  <a:lnTo>
                    <a:pt x="3141" y="21379"/>
                  </a:lnTo>
                  <a:lnTo>
                    <a:pt x="3611" y="21011"/>
                  </a:lnTo>
                  <a:lnTo>
                    <a:pt x="4145" y="20520"/>
                  </a:lnTo>
                  <a:lnTo>
                    <a:pt x="4658" y="19857"/>
                  </a:lnTo>
                  <a:lnTo>
                    <a:pt x="4914" y="20225"/>
                  </a:lnTo>
                  <a:lnTo>
                    <a:pt x="5448" y="20520"/>
                  </a:lnTo>
                  <a:lnTo>
                    <a:pt x="6025" y="20765"/>
                  </a:lnTo>
                  <a:lnTo>
                    <a:pt x="6751" y="21134"/>
                  </a:lnTo>
                  <a:lnTo>
                    <a:pt x="7542" y="21379"/>
                  </a:lnTo>
                  <a:lnTo>
                    <a:pt x="8418" y="21477"/>
                  </a:lnTo>
                  <a:lnTo>
                    <a:pt x="9465" y="21600"/>
                  </a:lnTo>
                  <a:lnTo>
                    <a:pt x="10661" y="21600"/>
                  </a:lnTo>
                  <a:close/>
                </a:path>
                <a:path w="21600" h="21600" extrusionOk="0">
                  <a:moveTo>
                    <a:pt x="17049" y="19857"/>
                  </a:moveTo>
                  <a:lnTo>
                    <a:pt x="17049" y="19268"/>
                  </a:lnTo>
                  <a:lnTo>
                    <a:pt x="17049" y="18016"/>
                  </a:lnTo>
                  <a:lnTo>
                    <a:pt x="17049" y="16274"/>
                  </a:lnTo>
                  <a:lnTo>
                    <a:pt x="17049" y="14114"/>
                  </a:lnTo>
                  <a:lnTo>
                    <a:pt x="17049" y="11880"/>
                  </a:lnTo>
                  <a:lnTo>
                    <a:pt x="17049" y="9843"/>
                  </a:lnTo>
                  <a:lnTo>
                    <a:pt x="17049" y="8100"/>
                  </a:lnTo>
                  <a:lnTo>
                    <a:pt x="17049" y="7069"/>
                  </a:lnTo>
                  <a:lnTo>
                    <a:pt x="16942" y="6725"/>
                  </a:lnTo>
                  <a:lnTo>
                    <a:pt x="16836" y="6357"/>
                  </a:lnTo>
                  <a:lnTo>
                    <a:pt x="16686" y="6112"/>
                  </a:lnTo>
                  <a:lnTo>
                    <a:pt x="16472" y="5768"/>
                  </a:lnTo>
                  <a:lnTo>
                    <a:pt x="15746" y="5351"/>
                  </a:lnTo>
                  <a:lnTo>
                    <a:pt x="14849" y="4983"/>
                  </a:lnTo>
                  <a:lnTo>
                    <a:pt x="13951" y="4615"/>
                  </a:lnTo>
                  <a:lnTo>
                    <a:pt x="12862" y="4369"/>
                  </a:lnTo>
                  <a:lnTo>
                    <a:pt x="11879" y="4271"/>
                  </a:lnTo>
                  <a:lnTo>
                    <a:pt x="10832" y="4197"/>
                  </a:lnTo>
                  <a:lnTo>
                    <a:pt x="9828" y="4271"/>
                  </a:lnTo>
                  <a:lnTo>
                    <a:pt x="8845" y="4369"/>
                  </a:lnTo>
                  <a:lnTo>
                    <a:pt x="7734" y="4615"/>
                  </a:lnTo>
                  <a:lnTo>
                    <a:pt x="6751" y="4983"/>
                  </a:lnTo>
                  <a:lnTo>
                    <a:pt x="5961" y="5351"/>
                  </a:lnTo>
                  <a:lnTo>
                    <a:pt x="5234" y="5768"/>
                  </a:lnTo>
                  <a:lnTo>
                    <a:pt x="4914" y="6112"/>
                  </a:lnTo>
                  <a:lnTo>
                    <a:pt x="4764" y="6357"/>
                  </a:lnTo>
                  <a:lnTo>
                    <a:pt x="4658" y="6725"/>
                  </a:lnTo>
                  <a:lnTo>
                    <a:pt x="4658" y="7069"/>
                  </a:lnTo>
                  <a:lnTo>
                    <a:pt x="4658" y="8100"/>
                  </a:lnTo>
                  <a:lnTo>
                    <a:pt x="4658" y="9843"/>
                  </a:lnTo>
                  <a:lnTo>
                    <a:pt x="4658" y="11880"/>
                  </a:lnTo>
                  <a:lnTo>
                    <a:pt x="4658" y="14114"/>
                  </a:lnTo>
                  <a:lnTo>
                    <a:pt x="4658" y="16274"/>
                  </a:lnTo>
                  <a:lnTo>
                    <a:pt x="4658" y="18016"/>
                  </a:lnTo>
                  <a:lnTo>
                    <a:pt x="4658" y="19268"/>
                  </a:lnTo>
                  <a:lnTo>
                    <a:pt x="4658" y="19857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34837" name="chair3"/>
            <p:cNvSpPr>
              <a:spLocks noEditPoints="1" noChangeArrowheads="1"/>
            </p:cNvSpPr>
            <p:nvPr/>
          </p:nvSpPr>
          <p:spPr bwMode="auto">
            <a:xfrm>
              <a:off x="703" y="2341"/>
              <a:ext cx="227" cy="245"/>
            </a:xfrm>
            <a:custGeom>
              <a:avLst/>
              <a:gdLst>
                <a:gd name="T0" fmla="*/ 10800 w 21600"/>
                <a:gd name="T1" fmla="*/ 0 h 21600"/>
                <a:gd name="T2" fmla="*/ 20275 w 21600"/>
                <a:gd name="T3" fmla="*/ 10800 h 21600"/>
                <a:gd name="T4" fmla="*/ 10800 w 21600"/>
                <a:gd name="T5" fmla="*/ 21600 h 21600"/>
                <a:gd name="T6" fmla="*/ 1303 w 21600"/>
                <a:gd name="T7" fmla="*/ 10800 h 21600"/>
                <a:gd name="T8" fmla="*/ 4828 w 21600"/>
                <a:gd name="T9" fmla="*/ 6639 h 21600"/>
                <a:gd name="T10" fmla="*/ 16846 w 21600"/>
                <a:gd name="T11" fmla="*/ 1964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0661" y="21600"/>
                  </a:moveTo>
                  <a:lnTo>
                    <a:pt x="11964" y="21600"/>
                  </a:lnTo>
                  <a:lnTo>
                    <a:pt x="12969" y="21477"/>
                  </a:lnTo>
                  <a:lnTo>
                    <a:pt x="13951" y="21379"/>
                  </a:lnTo>
                  <a:lnTo>
                    <a:pt x="14742" y="21134"/>
                  </a:lnTo>
                  <a:lnTo>
                    <a:pt x="15575" y="20765"/>
                  </a:lnTo>
                  <a:lnTo>
                    <a:pt x="16152" y="20520"/>
                  </a:lnTo>
                  <a:lnTo>
                    <a:pt x="16579" y="20225"/>
                  </a:lnTo>
                  <a:lnTo>
                    <a:pt x="16942" y="19857"/>
                  </a:lnTo>
                  <a:lnTo>
                    <a:pt x="17455" y="20520"/>
                  </a:lnTo>
                  <a:lnTo>
                    <a:pt x="17989" y="21011"/>
                  </a:lnTo>
                  <a:lnTo>
                    <a:pt x="18459" y="21379"/>
                  </a:lnTo>
                  <a:lnTo>
                    <a:pt x="19079" y="21477"/>
                  </a:lnTo>
                  <a:lnTo>
                    <a:pt x="19656" y="21477"/>
                  </a:lnTo>
                  <a:lnTo>
                    <a:pt x="20275" y="21379"/>
                  </a:lnTo>
                  <a:lnTo>
                    <a:pt x="20660" y="21011"/>
                  </a:lnTo>
                  <a:lnTo>
                    <a:pt x="21173" y="20643"/>
                  </a:lnTo>
                  <a:lnTo>
                    <a:pt x="21386" y="20225"/>
                  </a:lnTo>
                  <a:lnTo>
                    <a:pt x="21600" y="19636"/>
                  </a:lnTo>
                  <a:lnTo>
                    <a:pt x="21600" y="19145"/>
                  </a:lnTo>
                  <a:lnTo>
                    <a:pt x="21600" y="18605"/>
                  </a:lnTo>
                  <a:lnTo>
                    <a:pt x="21386" y="18115"/>
                  </a:lnTo>
                  <a:lnTo>
                    <a:pt x="21066" y="17525"/>
                  </a:lnTo>
                  <a:lnTo>
                    <a:pt x="20660" y="17108"/>
                  </a:lnTo>
                  <a:lnTo>
                    <a:pt x="20275" y="16740"/>
                  </a:lnTo>
                  <a:lnTo>
                    <a:pt x="20275" y="10628"/>
                  </a:lnTo>
                  <a:lnTo>
                    <a:pt x="20275" y="5695"/>
                  </a:lnTo>
                  <a:lnTo>
                    <a:pt x="20275" y="5105"/>
                  </a:lnTo>
                  <a:lnTo>
                    <a:pt x="20190" y="4492"/>
                  </a:lnTo>
                  <a:lnTo>
                    <a:pt x="19976" y="4075"/>
                  </a:lnTo>
                  <a:lnTo>
                    <a:pt x="19763" y="3485"/>
                  </a:lnTo>
                  <a:lnTo>
                    <a:pt x="19442" y="2995"/>
                  </a:lnTo>
                  <a:lnTo>
                    <a:pt x="19079" y="2455"/>
                  </a:lnTo>
                  <a:lnTo>
                    <a:pt x="18673" y="2086"/>
                  </a:lnTo>
                  <a:lnTo>
                    <a:pt x="18139" y="1620"/>
                  </a:lnTo>
                  <a:lnTo>
                    <a:pt x="17562" y="1325"/>
                  </a:lnTo>
                  <a:lnTo>
                    <a:pt x="16836" y="957"/>
                  </a:lnTo>
                  <a:lnTo>
                    <a:pt x="16045" y="589"/>
                  </a:lnTo>
                  <a:lnTo>
                    <a:pt x="15169" y="344"/>
                  </a:lnTo>
                  <a:lnTo>
                    <a:pt x="14272" y="245"/>
                  </a:lnTo>
                  <a:lnTo>
                    <a:pt x="13182" y="123"/>
                  </a:lnTo>
                  <a:lnTo>
                    <a:pt x="12028" y="0"/>
                  </a:lnTo>
                  <a:lnTo>
                    <a:pt x="10832" y="0"/>
                  </a:lnTo>
                  <a:lnTo>
                    <a:pt x="9572" y="0"/>
                  </a:lnTo>
                  <a:lnTo>
                    <a:pt x="8418" y="123"/>
                  </a:lnTo>
                  <a:lnTo>
                    <a:pt x="7328" y="245"/>
                  </a:lnTo>
                  <a:lnTo>
                    <a:pt x="6431" y="344"/>
                  </a:lnTo>
                  <a:lnTo>
                    <a:pt x="5555" y="589"/>
                  </a:lnTo>
                  <a:lnTo>
                    <a:pt x="4764" y="957"/>
                  </a:lnTo>
                  <a:lnTo>
                    <a:pt x="4038" y="1325"/>
                  </a:lnTo>
                  <a:lnTo>
                    <a:pt x="3461" y="1620"/>
                  </a:lnTo>
                  <a:lnTo>
                    <a:pt x="2927" y="2086"/>
                  </a:lnTo>
                  <a:lnTo>
                    <a:pt x="2521" y="2455"/>
                  </a:lnTo>
                  <a:lnTo>
                    <a:pt x="2158" y="2995"/>
                  </a:lnTo>
                  <a:lnTo>
                    <a:pt x="1837" y="3485"/>
                  </a:lnTo>
                  <a:lnTo>
                    <a:pt x="1624" y="4075"/>
                  </a:lnTo>
                  <a:lnTo>
                    <a:pt x="1410" y="4492"/>
                  </a:lnTo>
                  <a:lnTo>
                    <a:pt x="1303" y="5105"/>
                  </a:lnTo>
                  <a:lnTo>
                    <a:pt x="1303" y="5695"/>
                  </a:lnTo>
                  <a:lnTo>
                    <a:pt x="1303" y="10874"/>
                  </a:lnTo>
                  <a:lnTo>
                    <a:pt x="1303" y="16740"/>
                  </a:lnTo>
                  <a:lnTo>
                    <a:pt x="940" y="17108"/>
                  </a:lnTo>
                  <a:lnTo>
                    <a:pt x="534" y="17525"/>
                  </a:lnTo>
                  <a:lnTo>
                    <a:pt x="214" y="18115"/>
                  </a:lnTo>
                  <a:lnTo>
                    <a:pt x="0" y="18605"/>
                  </a:lnTo>
                  <a:lnTo>
                    <a:pt x="0" y="19145"/>
                  </a:lnTo>
                  <a:lnTo>
                    <a:pt x="0" y="19636"/>
                  </a:lnTo>
                  <a:lnTo>
                    <a:pt x="214" y="20225"/>
                  </a:lnTo>
                  <a:lnTo>
                    <a:pt x="427" y="20643"/>
                  </a:lnTo>
                  <a:lnTo>
                    <a:pt x="833" y="21011"/>
                  </a:lnTo>
                  <a:lnTo>
                    <a:pt x="1303" y="21379"/>
                  </a:lnTo>
                  <a:lnTo>
                    <a:pt x="1944" y="21477"/>
                  </a:lnTo>
                  <a:lnTo>
                    <a:pt x="2521" y="21477"/>
                  </a:lnTo>
                  <a:lnTo>
                    <a:pt x="3141" y="21379"/>
                  </a:lnTo>
                  <a:lnTo>
                    <a:pt x="3611" y="21011"/>
                  </a:lnTo>
                  <a:lnTo>
                    <a:pt x="4145" y="20520"/>
                  </a:lnTo>
                  <a:lnTo>
                    <a:pt x="4658" y="19857"/>
                  </a:lnTo>
                  <a:lnTo>
                    <a:pt x="4914" y="20225"/>
                  </a:lnTo>
                  <a:lnTo>
                    <a:pt x="5448" y="20520"/>
                  </a:lnTo>
                  <a:lnTo>
                    <a:pt x="6025" y="20765"/>
                  </a:lnTo>
                  <a:lnTo>
                    <a:pt x="6751" y="21134"/>
                  </a:lnTo>
                  <a:lnTo>
                    <a:pt x="7542" y="21379"/>
                  </a:lnTo>
                  <a:lnTo>
                    <a:pt x="8418" y="21477"/>
                  </a:lnTo>
                  <a:lnTo>
                    <a:pt x="9465" y="21600"/>
                  </a:lnTo>
                  <a:lnTo>
                    <a:pt x="10661" y="21600"/>
                  </a:lnTo>
                  <a:close/>
                </a:path>
                <a:path w="21600" h="21600" extrusionOk="0">
                  <a:moveTo>
                    <a:pt x="17049" y="19857"/>
                  </a:moveTo>
                  <a:lnTo>
                    <a:pt x="17049" y="19268"/>
                  </a:lnTo>
                  <a:lnTo>
                    <a:pt x="17049" y="18016"/>
                  </a:lnTo>
                  <a:lnTo>
                    <a:pt x="17049" y="16274"/>
                  </a:lnTo>
                  <a:lnTo>
                    <a:pt x="17049" y="14114"/>
                  </a:lnTo>
                  <a:lnTo>
                    <a:pt x="17049" y="11880"/>
                  </a:lnTo>
                  <a:lnTo>
                    <a:pt x="17049" y="9843"/>
                  </a:lnTo>
                  <a:lnTo>
                    <a:pt x="17049" y="8100"/>
                  </a:lnTo>
                  <a:lnTo>
                    <a:pt x="17049" y="7069"/>
                  </a:lnTo>
                  <a:lnTo>
                    <a:pt x="16942" y="6725"/>
                  </a:lnTo>
                  <a:lnTo>
                    <a:pt x="16836" y="6357"/>
                  </a:lnTo>
                  <a:lnTo>
                    <a:pt x="16686" y="6112"/>
                  </a:lnTo>
                  <a:lnTo>
                    <a:pt x="16472" y="5768"/>
                  </a:lnTo>
                  <a:lnTo>
                    <a:pt x="15746" y="5351"/>
                  </a:lnTo>
                  <a:lnTo>
                    <a:pt x="14849" y="4983"/>
                  </a:lnTo>
                  <a:lnTo>
                    <a:pt x="13951" y="4615"/>
                  </a:lnTo>
                  <a:lnTo>
                    <a:pt x="12862" y="4369"/>
                  </a:lnTo>
                  <a:lnTo>
                    <a:pt x="11879" y="4271"/>
                  </a:lnTo>
                  <a:lnTo>
                    <a:pt x="10832" y="4197"/>
                  </a:lnTo>
                  <a:lnTo>
                    <a:pt x="9828" y="4271"/>
                  </a:lnTo>
                  <a:lnTo>
                    <a:pt x="8845" y="4369"/>
                  </a:lnTo>
                  <a:lnTo>
                    <a:pt x="7734" y="4615"/>
                  </a:lnTo>
                  <a:lnTo>
                    <a:pt x="6751" y="4983"/>
                  </a:lnTo>
                  <a:lnTo>
                    <a:pt x="5961" y="5351"/>
                  </a:lnTo>
                  <a:lnTo>
                    <a:pt x="5234" y="5768"/>
                  </a:lnTo>
                  <a:lnTo>
                    <a:pt x="4914" y="6112"/>
                  </a:lnTo>
                  <a:lnTo>
                    <a:pt x="4764" y="6357"/>
                  </a:lnTo>
                  <a:lnTo>
                    <a:pt x="4658" y="6725"/>
                  </a:lnTo>
                  <a:lnTo>
                    <a:pt x="4658" y="7069"/>
                  </a:lnTo>
                  <a:lnTo>
                    <a:pt x="4658" y="8100"/>
                  </a:lnTo>
                  <a:lnTo>
                    <a:pt x="4658" y="9843"/>
                  </a:lnTo>
                  <a:lnTo>
                    <a:pt x="4658" y="11880"/>
                  </a:lnTo>
                  <a:lnTo>
                    <a:pt x="4658" y="14114"/>
                  </a:lnTo>
                  <a:lnTo>
                    <a:pt x="4658" y="16274"/>
                  </a:lnTo>
                  <a:lnTo>
                    <a:pt x="4658" y="18016"/>
                  </a:lnTo>
                  <a:lnTo>
                    <a:pt x="4658" y="19268"/>
                  </a:lnTo>
                  <a:lnTo>
                    <a:pt x="4658" y="19857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4838" name="Text Box 22"/>
          <p:cNvSpPr txBox="1">
            <a:spLocks noChangeArrowheads="1"/>
          </p:cNvSpPr>
          <p:nvPr/>
        </p:nvSpPr>
        <p:spPr bwMode="auto">
          <a:xfrm>
            <a:off x="1908175" y="3644900"/>
            <a:ext cx="489585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ru-RU" sz="3200" i="1" dirty="0">
                <a:latin typeface="Times New Roman" pitchFamily="18" charset="0"/>
              </a:rPr>
              <a:t>Вопрос</a:t>
            </a:r>
            <a:r>
              <a:rPr lang="en-US" sz="3200" i="1" dirty="0">
                <a:latin typeface="Times New Roman" pitchFamily="18" charset="0"/>
              </a:rPr>
              <a:t> </a:t>
            </a:r>
            <a:r>
              <a:rPr lang="ru-RU" sz="3200" i="1" dirty="0" smtClean="0">
                <a:latin typeface="Times New Roman" pitchFamily="18" charset="0"/>
              </a:rPr>
              <a:t>№6</a:t>
            </a:r>
          </a:p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ru-RU" sz="3200" i="1" dirty="0" smtClean="0">
                <a:latin typeface="Times New Roman" pitchFamily="18" charset="0"/>
              </a:rPr>
              <a:t>Самая популярная песня в годы Великой Отечественной войны</a:t>
            </a:r>
          </a:p>
        </p:txBody>
      </p:sp>
      <p:sp>
        <p:nvSpPr>
          <p:cNvPr id="34839" name="Oval 23"/>
          <p:cNvSpPr>
            <a:spLocks noChangeArrowheads="1"/>
          </p:cNvSpPr>
          <p:nvPr/>
        </p:nvSpPr>
        <p:spPr bwMode="auto">
          <a:xfrm>
            <a:off x="5651500" y="260350"/>
            <a:ext cx="1223963" cy="12239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840" name="AutoShape 2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43888" y="4365625"/>
            <a:ext cx="900112" cy="649288"/>
          </a:xfrm>
          <a:prstGeom prst="actionButtonForwardNex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841" name="Oval 25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179512" y="4077072"/>
            <a:ext cx="1368425" cy="8651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/>
              <a:t>Выйти</a:t>
            </a:r>
          </a:p>
          <a:p>
            <a:pPr algn="ctr"/>
            <a:r>
              <a:rPr lang="ru-RU" sz="2000" b="1"/>
              <a:t>из игры</a:t>
            </a:r>
          </a:p>
        </p:txBody>
      </p:sp>
      <p:pic>
        <p:nvPicPr>
          <p:cNvPr id="27" name="medley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532440" y="5085184"/>
            <a:ext cx="304800" cy="304800"/>
          </a:xfrm>
          <a:prstGeom prst="rect">
            <a:avLst/>
          </a:prstGeom>
        </p:spPr>
      </p:pic>
      <p:sp>
        <p:nvSpPr>
          <p:cNvPr id="28" name="TextBox 29"/>
          <p:cNvSpPr txBox="1"/>
          <p:nvPr/>
        </p:nvSpPr>
        <p:spPr>
          <a:xfrm>
            <a:off x="251520" y="2276872"/>
            <a:ext cx="15121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 smtClean="0"/>
              <a:t>Помощь друга</a:t>
            </a:r>
            <a:endParaRPr lang="ru-RU" sz="1200" dirty="0"/>
          </a:p>
        </p:txBody>
      </p:sp>
      <p:sp>
        <p:nvSpPr>
          <p:cNvPr id="29" name="TextBox 29"/>
          <p:cNvSpPr txBox="1"/>
          <p:nvPr/>
        </p:nvSpPr>
        <p:spPr>
          <a:xfrm>
            <a:off x="251520" y="3501008"/>
            <a:ext cx="15121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 smtClean="0"/>
              <a:t>Помощь зала </a:t>
            </a:r>
            <a:endParaRPr lang="ru-RU" sz="12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9829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11" dur="30000"/>
                                        <p:tgtEl>
                                          <p:spTgt spid="348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9999"/>
                                          </p:stCondLst>
                                        </p:cTn>
                                        <p:tgtEl>
                                          <p:spTgt spid="34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348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7" dur="20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E0000"/>
                                      </p:to>
                                    </p:animClr>
                                    <p:set>
                                      <p:cBhvr>
                                        <p:cTn id="18" dur="20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48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4" dur="20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8000"/>
                                      </p:to>
                                    </p:animClr>
                                    <p:set>
                                      <p:cBhvr>
                                        <p:cTn id="25" dur="20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20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48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1" dur="20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2" dur="20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0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4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348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0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9" dur="20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0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5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348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7" dur="1000"/>
                                        <p:tgtEl>
                                          <p:spTgt spid="348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2" dur="10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9"/>
                  </p:tgtEl>
                </p:cond>
              </p:nextCondLst>
            </p:seq>
            <p:audio>
              <p:cMediaNode>
                <p:cTn id="5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</p:childTnLst>
        </p:cTn>
      </p:par>
    </p:tnLst>
    <p:bldLst>
      <p:bldP spid="34824" grpId="0" animBg="1"/>
      <p:bldP spid="34825" grpId="0" animBg="1"/>
      <p:bldP spid="3483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1844824"/>
            <a:ext cx="2477075" cy="21602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404664"/>
            <a:ext cx="2217366" cy="22322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3851920" y="4365104"/>
            <a:ext cx="5292080" cy="203132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Михаил Васильевич ИСАКОВСКИЙ</a:t>
            </a:r>
            <a:r>
              <a:rPr lang="ru-RU" dirty="0" smtClean="0"/>
              <a:t>(1900 — 20.7.1973),поэт , Герой Социалистического Труда. Песни на его стихи («Прощание», </a:t>
            </a:r>
            <a:r>
              <a:rPr lang="ru-RU" b="1" dirty="0" smtClean="0">
                <a:solidFill>
                  <a:srgbClr val="FF0000"/>
                </a:solidFill>
              </a:rPr>
              <a:t>«Катюша», </a:t>
            </a:r>
            <a:r>
              <a:rPr lang="ru-RU" dirty="0" smtClean="0"/>
              <a:t>«До свиданья, города и хаты», «Лучше нету того цвету», «Враги сожгли родную хату», «Ой цветет калина», «Одинокая гармонь») знала и пела вся страна. </a:t>
            </a:r>
            <a:endParaRPr lang="ru-RU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2060848"/>
            <a:ext cx="3402259" cy="455902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800" name="Picture 32" descr="КТО ХОЧЕТ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1"/>
            <a:ext cx="3960439" cy="3429000"/>
          </a:xfrm>
          <a:prstGeom prst="rect">
            <a:avLst/>
          </a:prstGeom>
          <a:noFill/>
        </p:spPr>
      </p:pic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6877050" y="836613"/>
            <a:ext cx="20161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7200900" y="0"/>
            <a:ext cx="1943100" cy="4300538"/>
            <a:chOff x="4332" y="164"/>
            <a:chExt cx="1224" cy="2709"/>
          </a:xfrm>
        </p:grpSpPr>
        <p:sp>
          <p:nvSpPr>
            <p:cNvPr id="32773" name="Text Box 5"/>
            <p:cNvSpPr txBox="1">
              <a:spLocks noChangeArrowheads="1"/>
            </p:cNvSpPr>
            <p:nvPr/>
          </p:nvSpPr>
          <p:spPr bwMode="auto">
            <a:xfrm>
              <a:off x="4604" y="164"/>
              <a:ext cx="952" cy="2709"/>
            </a:xfrm>
            <a:prstGeom prst="rect">
              <a:avLst/>
            </a:prstGeom>
            <a:solidFill>
              <a:srgbClr val="000000"/>
            </a:solidFill>
            <a:ln w="57150" cmpd="thinThick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endParaRPr lang="ru-RU" sz="100" b="1" i="1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i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100</a:t>
              </a:r>
              <a:endPara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90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80</a:t>
              </a:r>
              <a:endPara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70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60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i="1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50</a:t>
              </a:r>
              <a:endParaRPr lang="ru-RU" b="1" i="1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45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40</a:t>
              </a:r>
              <a:endPara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35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30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i="1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25</a:t>
              </a:r>
              <a:endParaRPr lang="ru-RU" b="1" i="1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20</a:t>
              </a:r>
              <a:endPara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15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10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5</a:t>
              </a:r>
              <a:endParaRPr lang="ru-RU" dirty="0">
                <a:latin typeface="Times New Roman" pitchFamily="18" charset="0"/>
              </a:endParaRPr>
            </a:p>
          </p:txBody>
        </p:sp>
        <p:sp>
          <p:nvSpPr>
            <p:cNvPr id="32775" name="Text Box 7"/>
            <p:cNvSpPr txBox="1">
              <a:spLocks noChangeArrowheads="1"/>
            </p:cNvSpPr>
            <p:nvPr/>
          </p:nvSpPr>
          <p:spPr bwMode="auto">
            <a:xfrm>
              <a:off x="4332" y="164"/>
              <a:ext cx="318" cy="2709"/>
            </a:xfrm>
            <a:prstGeom prst="rect">
              <a:avLst/>
            </a:prstGeom>
            <a:solidFill>
              <a:srgbClr val="000000"/>
            </a:solidFill>
            <a:ln w="57150" cmpd="thinThick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endParaRPr lang="ru-RU" sz="100" b="1" i="1">
                <a:effectLst>
                  <a:outerShdw blurRad="38100" dist="38100" dir="2700000" algn="tl">
                    <a:srgbClr val="5B5B89"/>
                  </a:outerShdw>
                </a:effectLst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i="1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15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14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13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12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11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i="1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10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9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8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7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6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i="1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5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4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3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2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</a:t>
              </a:r>
            </a:p>
          </p:txBody>
        </p:sp>
      </p:grpSp>
      <p:sp>
        <p:nvSpPr>
          <p:cNvPr id="32778" name="Text Box 10"/>
          <p:cNvSpPr txBox="1">
            <a:spLocks noChangeArrowheads="1"/>
          </p:cNvSpPr>
          <p:nvPr/>
        </p:nvSpPr>
        <p:spPr bwMode="auto">
          <a:xfrm>
            <a:off x="7200900" y="2204864"/>
            <a:ext cx="1943100" cy="36671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>
                <a:solidFill>
                  <a:srgbClr val="000000"/>
                </a:solidFill>
                <a:latin typeface="Times New Roman" pitchFamily="18" charset="0"/>
              </a:rPr>
              <a:t> 7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</a:rPr>
              <a:t>              35</a:t>
            </a:r>
            <a:endParaRPr lang="ru-RU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2780" name="AutoShape 12"/>
          <p:cNvSpPr>
            <a:spLocks noChangeArrowheads="1"/>
          </p:cNvSpPr>
          <p:nvPr/>
        </p:nvSpPr>
        <p:spPr bwMode="auto">
          <a:xfrm>
            <a:off x="0" y="5589588"/>
            <a:ext cx="4572000" cy="431800"/>
          </a:xfrm>
          <a:prstGeom prst="hexagon">
            <a:avLst>
              <a:gd name="adj" fmla="val 264706"/>
              <a:gd name="vf" fmla="val 11547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/>
              <a:t>A. </a:t>
            </a:r>
            <a:r>
              <a:rPr lang="ru-RU" dirty="0" smtClean="0"/>
              <a:t>« Уран»</a:t>
            </a:r>
            <a:endParaRPr lang="ru-RU" dirty="0"/>
          </a:p>
        </p:txBody>
      </p:sp>
      <p:sp>
        <p:nvSpPr>
          <p:cNvPr id="32781" name="AutoShape 13"/>
          <p:cNvSpPr>
            <a:spLocks noChangeArrowheads="1"/>
          </p:cNvSpPr>
          <p:nvPr/>
        </p:nvSpPr>
        <p:spPr bwMode="auto">
          <a:xfrm>
            <a:off x="0" y="6237288"/>
            <a:ext cx="4572000" cy="431800"/>
          </a:xfrm>
          <a:prstGeom prst="hexagon">
            <a:avLst>
              <a:gd name="adj" fmla="val 264706"/>
              <a:gd name="vf" fmla="val 11547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 smtClean="0"/>
              <a:t>C</a:t>
            </a:r>
            <a:r>
              <a:rPr lang="ru-RU" dirty="0" smtClean="0"/>
              <a:t>. « Барбаросса»</a:t>
            </a:r>
            <a:endParaRPr lang="ru-RU" dirty="0"/>
          </a:p>
        </p:txBody>
      </p:sp>
      <p:sp>
        <p:nvSpPr>
          <p:cNvPr id="32782" name="AutoShape 14"/>
          <p:cNvSpPr>
            <a:spLocks noChangeArrowheads="1"/>
          </p:cNvSpPr>
          <p:nvPr/>
        </p:nvSpPr>
        <p:spPr bwMode="auto">
          <a:xfrm>
            <a:off x="4572000" y="6237288"/>
            <a:ext cx="4572000" cy="431800"/>
          </a:xfrm>
          <a:prstGeom prst="hexagon">
            <a:avLst>
              <a:gd name="adj" fmla="val 264706"/>
              <a:gd name="vf" fmla="val 11547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/>
              <a:t>D. </a:t>
            </a:r>
            <a:r>
              <a:rPr lang="ru-RU" dirty="0" smtClean="0"/>
              <a:t>« Багратион» </a:t>
            </a:r>
            <a:endParaRPr lang="ru-RU" dirty="0"/>
          </a:p>
        </p:txBody>
      </p:sp>
      <p:sp>
        <p:nvSpPr>
          <p:cNvPr id="32783" name="AutoShape 15"/>
          <p:cNvSpPr>
            <a:spLocks noChangeArrowheads="1"/>
          </p:cNvSpPr>
          <p:nvPr/>
        </p:nvSpPr>
        <p:spPr bwMode="auto">
          <a:xfrm>
            <a:off x="4572000" y="5589588"/>
            <a:ext cx="4572000" cy="431800"/>
          </a:xfrm>
          <a:prstGeom prst="hexagon">
            <a:avLst>
              <a:gd name="adj" fmla="val 264706"/>
              <a:gd name="vf" fmla="val 11547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/>
              <a:t>B. </a:t>
            </a:r>
            <a:r>
              <a:rPr lang="ru-RU" dirty="0" smtClean="0"/>
              <a:t>« Тайфун»</a:t>
            </a:r>
            <a:endParaRPr lang="ru-RU" dirty="0"/>
          </a:p>
        </p:txBody>
      </p:sp>
      <p:sp>
        <p:nvSpPr>
          <p:cNvPr id="32785" name="AutoShape 17"/>
          <p:cNvSpPr>
            <a:spLocks noChangeArrowheads="1"/>
          </p:cNvSpPr>
          <p:nvPr/>
        </p:nvSpPr>
        <p:spPr bwMode="auto">
          <a:xfrm>
            <a:off x="1763713" y="3429000"/>
            <a:ext cx="5184775" cy="2016125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786" name="Oval 18"/>
          <p:cNvSpPr>
            <a:spLocks noChangeArrowheads="1"/>
          </p:cNvSpPr>
          <p:nvPr/>
        </p:nvSpPr>
        <p:spPr bwMode="auto">
          <a:xfrm>
            <a:off x="250825" y="333375"/>
            <a:ext cx="1368425" cy="8651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/>
              <a:t>50:50</a:t>
            </a:r>
          </a:p>
        </p:txBody>
      </p:sp>
      <p:grpSp>
        <p:nvGrpSpPr>
          <p:cNvPr id="3" name="Group 28"/>
          <p:cNvGrpSpPr>
            <a:grpSpLocks/>
          </p:cNvGrpSpPr>
          <p:nvPr/>
        </p:nvGrpSpPr>
        <p:grpSpPr bwMode="auto">
          <a:xfrm>
            <a:off x="250825" y="1412875"/>
            <a:ext cx="1368425" cy="865188"/>
            <a:chOff x="158" y="1344"/>
            <a:chExt cx="862" cy="545"/>
          </a:xfrm>
        </p:grpSpPr>
        <p:sp>
          <p:nvSpPr>
            <p:cNvPr id="32787" name="Oval 19"/>
            <p:cNvSpPr>
              <a:spLocks noChangeArrowheads="1"/>
            </p:cNvSpPr>
            <p:nvPr/>
          </p:nvSpPr>
          <p:spPr bwMode="auto">
            <a:xfrm>
              <a:off x="158" y="1344"/>
              <a:ext cx="862" cy="54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32790" name="Picture 22" descr="телефон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40" y="1389"/>
              <a:ext cx="499" cy="429"/>
            </a:xfrm>
            <a:prstGeom prst="rect">
              <a:avLst/>
            </a:prstGeom>
            <a:noFill/>
          </p:spPr>
        </p:pic>
      </p:grpSp>
      <p:grpSp>
        <p:nvGrpSpPr>
          <p:cNvPr id="4" name="Group 27"/>
          <p:cNvGrpSpPr>
            <a:grpSpLocks/>
          </p:cNvGrpSpPr>
          <p:nvPr/>
        </p:nvGrpSpPr>
        <p:grpSpPr bwMode="auto">
          <a:xfrm>
            <a:off x="250825" y="2563813"/>
            <a:ext cx="1368425" cy="865187"/>
            <a:chOff x="158" y="2160"/>
            <a:chExt cx="862" cy="545"/>
          </a:xfrm>
        </p:grpSpPr>
        <p:sp>
          <p:nvSpPr>
            <p:cNvPr id="32788" name="Oval 20"/>
            <p:cNvSpPr>
              <a:spLocks noChangeArrowheads="1"/>
            </p:cNvSpPr>
            <p:nvPr/>
          </p:nvSpPr>
          <p:spPr bwMode="auto">
            <a:xfrm>
              <a:off x="158" y="2160"/>
              <a:ext cx="862" cy="54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791" name="chair"/>
            <p:cNvSpPr>
              <a:spLocks noEditPoints="1" noChangeArrowheads="1"/>
            </p:cNvSpPr>
            <p:nvPr/>
          </p:nvSpPr>
          <p:spPr bwMode="auto">
            <a:xfrm>
              <a:off x="431" y="2206"/>
              <a:ext cx="285" cy="272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5400 w 21600"/>
                <a:gd name="T9" fmla="*/ 7265 h 21600"/>
                <a:gd name="T10" fmla="*/ 16200 w 21600"/>
                <a:gd name="T11" fmla="*/ 1786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2960" y="3927"/>
                  </a:moveTo>
                  <a:lnTo>
                    <a:pt x="14760" y="3927"/>
                  </a:lnTo>
                  <a:cubicBezTo>
                    <a:pt x="17640" y="4713"/>
                    <a:pt x="18000" y="3535"/>
                    <a:pt x="18000" y="2356"/>
                  </a:cubicBezTo>
                  <a:cubicBezTo>
                    <a:pt x="18000" y="785"/>
                    <a:pt x="15840" y="0"/>
                    <a:pt x="10800" y="0"/>
                  </a:cubicBezTo>
                  <a:cubicBezTo>
                    <a:pt x="6120" y="0"/>
                    <a:pt x="3600" y="785"/>
                    <a:pt x="3600" y="2356"/>
                  </a:cubicBezTo>
                  <a:cubicBezTo>
                    <a:pt x="3600" y="3535"/>
                    <a:pt x="4320" y="4713"/>
                    <a:pt x="6840" y="3927"/>
                  </a:cubicBezTo>
                  <a:lnTo>
                    <a:pt x="8640" y="3927"/>
                  </a:lnTo>
                  <a:lnTo>
                    <a:pt x="8640" y="5891"/>
                  </a:lnTo>
                  <a:lnTo>
                    <a:pt x="6840" y="5891"/>
                  </a:lnTo>
                  <a:cubicBezTo>
                    <a:pt x="5400" y="5891"/>
                    <a:pt x="4320" y="7069"/>
                    <a:pt x="4320" y="8640"/>
                  </a:cubicBezTo>
                  <a:lnTo>
                    <a:pt x="4320" y="10996"/>
                  </a:lnTo>
                  <a:lnTo>
                    <a:pt x="2880" y="10996"/>
                  </a:lnTo>
                  <a:lnTo>
                    <a:pt x="2880" y="8640"/>
                  </a:lnTo>
                  <a:cubicBezTo>
                    <a:pt x="2880" y="7855"/>
                    <a:pt x="2520" y="7069"/>
                    <a:pt x="1440" y="7069"/>
                  </a:cubicBezTo>
                  <a:cubicBezTo>
                    <a:pt x="720" y="7069"/>
                    <a:pt x="0" y="7855"/>
                    <a:pt x="0" y="8640"/>
                  </a:cubicBezTo>
                  <a:lnTo>
                    <a:pt x="0" y="10604"/>
                  </a:lnTo>
                  <a:lnTo>
                    <a:pt x="0" y="17280"/>
                  </a:lnTo>
                  <a:cubicBezTo>
                    <a:pt x="0" y="18065"/>
                    <a:pt x="720" y="18851"/>
                    <a:pt x="1440" y="18851"/>
                  </a:cubicBezTo>
                  <a:cubicBezTo>
                    <a:pt x="2520" y="18851"/>
                    <a:pt x="2880" y="18065"/>
                    <a:pt x="2880" y="17280"/>
                  </a:cubicBezTo>
                  <a:lnTo>
                    <a:pt x="2880" y="14531"/>
                  </a:lnTo>
                  <a:lnTo>
                    <a:pt x="4320" y="14531"/>
                  </a:lnTo>
                  <a:lnTo>
                    <a:pt x="4320" y="15709"/>
                  </a:lnTo>
                  <a:cubicBezTo>
                    <a:pt x="4320" y="18458"/>
                    <a:pt x="6840" y="21600"/>
                    <a:pt x="10800" y="21600"/>
                  </a:cubicBezTo>
                  <a:cubicBezTo>
                    <a:pt x="15120" y="21600"/>
                    <a:pt x="17280" y="18458"/>
                    <a:pt x="17280" y="15709"/>
                  </a:cubicBezTo>
                  <a:lnTo>
                    <a:pt x="17280" y="14531"/>
                  </a:lnTo>
                  <a:lnTo>
                    <a:pt x="18720" y="14531"/>
                  </a:lnTo>
                  <a:lnTo>
                    <a:pt x="18720" y="17280"/>
                  </a:lnTo>
                  <a:cubicBezTo>
                    <a:pt x="18720" y="18065"/>
                    <a:pt x="19440" y="18851"/>
                    <a:pt x="20160" y="18851"/>
                  </a:cubicBezTo>
                  <a:cubicBezTo>
                    <a:pt x="20880" y="18851"/>
                    <a:pt x="21600" y="18065"/>
                    <a:pt x="21600" y="17280"/>
                  </a:cubicBezTo>
                  <a:lnTo>
                    <a:pt x="21600" y="10604"/>
                  </a:lnTo>
                  <a:lnTo>
                    <a:pt x="21600" y="8640"/>
                  </a:lnTo>
                  <a:cubicBezTo>
                    <a:pt x="21600" y="7855"/>
                    <a:pt x="20880" y="7069"/>
                    <a:pt x="20160" y="7069"/>
                  </a:cubicBezTo>
                  <a:cubicBezTo>
                    <a:pt x="19440" y="7069"/>
                    <a:pt x="18720" y="7855"/>
                    <a:pt x="18720" y="8640"/>
                  </a:cubicBezTo>
                  <a:lnTo>
                    <a:pt x="18720" y="10996"/>
                  </a:lnTo>
                  <a:lnTo>
                    <a:pt x="17280" y="10996"/>
                  </a:lnTo>
                  <a:lnTo>
                    <a:pt x="17280" y="8640"/>
                  </a:lnTo>
                  <a:cubicBezTo>
                    <a:pt x="17280" y="7069"/>
                    <a:pt x="16200" y="5891"/>
                    <a:pt x="14760" y="5891"/>
                  </a:cubicBezTo>
                  <a:lnTo>
                    <a:pt x="12960" y="5891"/>
                  </a:lnTo>
                  <a:close/>
                  <a:moveTo>
                    <a:pt x="12960" y="3927"/>
                  </a:moveTo>
                  <a:moveTo>
                    <a:pt x="2880" y="10996"/>
                  </a:moveTo>
                  <a:moveTo>
                    <a:pt x="4320" y="10996"/>
                  </a:moveTo>
                  <a:lnTo>
                    <a:pt x="4320" y="14531"/>
                  </a:lnTo>
                  <a:moveTo>
                    <a:pt x="2880" y="14531"/>
                  </a:moveTo>
                  <a:lnTo>
                    <a:pt x="2880" y="10996"/>
                  </a:lnTo>
                  <a:moveTo>
                    <a:pt x="17280" y="10996"/>
                  </a:moveTo>
                  <a:moveTo>
                    <a:pt x="18720" y="10996"/>
                  </a:moveTo>
                  <a:lnTo>
                    <a:pt x="18720" y="14531"/>
                  </a:lnTo>
                  <a:moveTo>
                    <a:pt x="17280" y="14531"/>
                  </a:moveTo>
                  <a:lnTo>
                    <a:pt x="17280" y="10996"/>
                  </a:lnTo>
                  <a:moveTo>
                    <a:pt x="8640" y="3927"/>
                  </a:moveTo>
                  <a:lnTo>
                    <a:pt x="12960" y="3927"/>
                  </a:lnTo>
                  <a:moveTo>
                    <a:pt x="12960" y="5891"/>
                  </a:moveTo>
                  <a:lnTo>
                    <a:pt x="8640" y="5891"/>
                  </a:lnTo>
                </a:path>
              </a:pathLst>
            </a:custGeom>
            <a:solidFill>
              <a:srgbClr val="CC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32793" name="chair3"/>
            <p:cNvSpPr>
              <a:spLocks noEditPoints="1" noChangeArrowheads="1"/>
            </p:cNvSpPr>
            <p:nvPr/>
          </p:nvSpPr>
          <p:spPr bwMode="auto">
            <a:xfrm>
              <a:off x="204" y="2341"/>
              <a:ext cx="227" cy="245"/>
            </a:xfrm>
            <a:custGeom>
              <a:avLst/>
              <a:gdLst>
                <a:gd name="T0" fmla="*/ 10800 w 21600"/>
                <a:gd name="T1" fmla="*/ 0 h 21600"/>
                <a:gd name="T2" fmla="*/ 20275 w 21600"/>
                <a:gd name="T3" fmla="*/ 10800 h 21600"/>
                <a:gd name="T4" fmla="*/ 10800 w 21600"/>
                <a:gd name="T5" fmla="*/ 21600 h 21600"/>
                <a:gd name="T6" fmla="*/ 1303 w 21600"/>
                <a:gd name="T7" fmla="*/ 10800 h 21600"/>
                <a:gd name="T8" fmla="*/ 4828 w 21600"/>
                <a:gd name="T9" fmla="*/ 6639 h 21600"/>
                <a:gd name="T10" fmla="*/ 16846 w 21600"/>
                <a:gd name="T11" fmla="*/ 1964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0661" y="21600"/>
                  </a:moveTo>
                  <a:lnTo>
                    <a:pt x="11964" y="21600"/>
                  </a:lnTo>
                  <a:lnTo>
                    <a:pt x="12969" y="21477"/>
                  </a:lnTo>
                  <a:lnTo>
                    <a:pt x="13951" y="21379"/>
                  </a:lnTo>
                  <a:lnTo>
                    <a:pt x="14742" y="21134"/>
                  </a:lnTo>
                  <a:lnTo>
                    <a:pt x="15575" y="20765"/>
                  </a:lnTo>
                  <a:lnTo>
                    <a:pt x="16152" y="20520"/>
                  </a:lnTo>
                  <a:lnTo>
                    <a:pt x="16579" y="20225"/>
                  </a:lnTo>
                  <a:lnTo>
                    <a:pt x="16942" y="19857"/>
                  </a:lnTo>
                  <a:lnTo>
                    <a:pt x="17455" y="20520"/>
                  </a:lnTo>
                  <a:lnTo>
                    <a:pt x="17989" y="21011"/>
                  </a:lnTo>
                  <a:lnTo>
                    <a:pt x="18459" y="21379"/>
                  </a:lnTo>
                  <a:lnTo>
                    <a:pt x="19079" y="21477"/>
                  </a:lnTo>
                  <a:lnTo>
                    <a:pt x="19656" y="21477"/>
                  </a:lnTo>
                  <a:lnTo>
                    <a:pt x="20275" y="21379"/>
                  </a:lnTo>
                  <a:lnTo>
                    <a:pt x="20660" y="21011"/>
                  </a:lnTo>
                  <a:lnTo>
                    <a:pt x="21173" y="20643"/>
                  </a:lnTo>
                  <a:lnTo>
                    <a:pt x="21386" y="20225"/>
                  </a:lnTo>
                  <a:lnTo>
                    <a:pt x="21600" y="19636"/>
                  </a:lnTo>
                  <a:lnTo>
                    <a:pt x="21600" y="19145"/>
                  </a:lnTo>
                  <a:lnTo>
                    <a:pt x="21600" y="18605"/>
                  </a:lnTo>
                  <a:lnTo>
                    <a:pt x="21386" y="18115"/>
                  </a:lnTo>
                  <a:lnTo>
                    <a:pt x="21066" y="17525"/>
                  </a:lnTo>
                  <a:lnTo>
                    <a:pt x="20660" y="17108"/>
                  </a:lnTo>
                  <a:lnTo>
                    <a:pt x="20275" y="16740"/>
                  </a:lnTo>
                  <a:lnTo>
                    <a:pt x="20275" y="10628"/>
                  </a:lnTo>
                  <a:lnTo>
                    <a:pt x="20275" y="5695"/>
                  </a:lnTo>
                  <a:lnTo>
                    <a:pt x="20275" y="5105"/>
                  </a:lnTo>
                  <a:lnTo>
                    <a:pt x="20190" y="4492"/>
                  </a:lnTo>
                  <a:lnTo>
                    <a:pt x="19976" y="4075"/>
                  </a:lnTo>
                  <a:lnTo>
                    <a:pt x="19763" y="3485"/>
                  </a:lnTo>
                  <a:lnTo>
                    <a:pt x="19442" y="2995"/>
                  </a:lnTo>
                  <a:lnTo>
                    <a:pt x="19079" y="2455"/>
                  </a:lnTo>
                  <a:lnTo>
                    <a:pt x="18673" y="2086"/>
                  </a:lnTo>
                  <a:lnTo>
                    <a:pt x="18139" y="1620"/>
                  </a:lnTo>
                  <a:lnTo>
                    <a:pt x="17562" y="1325"/>
                  </a:lnTo>
                  <a:lnTo>
                    <a:pt x="16836" y="957"/>
                  </a:lnTo>
                  <a:lnTo>
                    <a:pt x="16045" y="589"/>
                  </a:lnTo>
                  <a:lnTo>
                    <a:pt x="15169" y="344"/>
                  </a:lnTo>
                  <a:lnTo>
                    <a:pt x="14272" y="245"/>
                  </a:lnTo>
                  <a:lnTo>
                    <a:pt x="13182" y="123"/>
                  </a:lnTo>
                  <a:lnTo>
                    <a:pt x="12028" y="0"/>
                  </a:lnTo>
                  <a:lnTo>
                    <a:pt x="10832" y="0"/>
                  </a:lnTo>
                  <a:lnTo>
                    <a:pt x="9572" y="0"/>
                  </a:lnTo>
                  <a:lnTo>
                    <a:pt x="8418" y="123"/>
                  </a:lnTo>
                  <a:lnTo>
                    <a:pt x="7328" y="245"/>
                  </a:lnTo>
                  <a:lnTo>
                    <a:pt x="6431" y="344"/>
                  </a:lnTo>
                  <a:lnTo>
                    <a:pt x="5555" y="589"/>
                  </a:lnTo>
                  <a:lnTo>
                    <a:pt x="4764" y="957"/>
                  </a:lnTo>
                  <a:lnTo>
                    <a:pt x="4038" y="1325"/>
                  </a:lnTo>
                  <a:lnTo>
                    <a:pt x="3461" y="1620"/>
                  </a:lnTo>
                  <a:lnTo>
                    <a:pt x="2927" y="2086"/>
                  </a:lnTo>
                  <a:lnTo>
                    <a:pt x="2521" y="2455"/>
                  </a:lnTo>
                  <a:lnTo>
                    <a:pt x="2158" y="2995"/>
                  </a:lnTo>
                  <a:lnTo>
                    <a:pt x="1837" y="3485"/>
                  </a:lnTo>
                  <a:lnTo>
                    <a:pt x="1624" y="4075"/>
                  </a:lnTo>
                  <a:lnTo>
                    <a:pt x="1410" y="4492"/>
                  </a:lnTo>
                  <a:lnTo>
                    <a:pt x="1303" y="5105"/>
                  </a:lnTo>
                  <a:lnTo>
                    <a:pt x="1303" y="5695"/>
                  </a:lnTo>
                  <a:lnTo>
                    <a:pt x="1303" y="10874"/>
                  </a:lnTo>
                  <a:lnTo>
                    <a:pt x="1303" y="16740"/>
                  </a:lnTo>
                  <a:lnTo>
                    <a:pt x="940" y="17108"/>
                  </a:lnTo>
                  <a:lnTo>
                    <a:pt x="534" y="17525"/>
                  </a:lnTo>
                  <a:lnTo>
                    <a:pt x="214" y="18115"/>
                  </a:lnTo>
                  <a:lnTo>
                    <a:pt x="0" y="18605"/>
                  </a:lnTo>
                  <a:lnTo>
                    <a:pt x="0" y="19145"/>
                  </a:lnTo>
                  <a:lnTo>
                    <a:pt x="0" y="19636"/>
                  </a:lnTo>
                  <a:lnTo>
                    <a:pt x="214" y="20225"/>
                  </a:lnTo>
                  <a:lnTo>
                    <a:pt x="427" y="20643"/>
                  </a:lnTo>
                  <a:lnTo>
                    <a:pt x="833" y="21011"/>
                  </a:lnTo>
                  <a:lnTo>
                    <a:pt x="1303" y="21379"/>
                  </a:lnTo>
                  <a:lnTo>
                    <a:pt x="1944" y="21477"/>
                  </a:lnTo>
                  <a:lnTo>
                    <a:pt x="2521" y="21477"/>
                  </a:lnTo>
                  <a:lnTo>
                    <a:pt x="3141" y="21379"/>
                  </a:lnTo>
                  <a:lnTo>
                    <a:pt x="3611" y="21011"/>
                  </a:lnTo>
                  <a:lnTo>
                    <a:pt x="4145" y="20520"/>
                  </a:lnTo>
                  <a:lnTo>
                    <a:pt x="4658" y="19857"/>
                  </a:lnTo>
                  <a:lnTo>
                    <a:pt x="4914" y="20225"/>
                  </a:lnTo>
                  <a:lnTo>
                    <a:pt x="5448" y="20520"/>
                  </a:lnTo>
                  <a:lnTo>
                    <a:pt x="6025" y="20765"/>
                  </a:lnTo>
                  <a:lnTo>
                    <a:pt x="6751" y="21134"/>
                  </a:lnTo>
                  <a:lnTo>
                    <a:pt x="7542" y="21379"/>
                  </a:lnTo>
                  <a:lnTo>
                    <a:pt x="8418" y="21477"/>
                  </a:lnTo>
                  <a:lnTo>
                    <a:pt x="9465" y="21600"/>
                  </a:lnTo>
                  <a:lnTo>
                    <a:pt x="10661" y="21600"/>
                  </a:lnTo>
                  <a:close/>
                </a:path>
                <a:path w="21600" h="21600" extrusionOk="0">
                  <a:moveTo>
                    <a:pt x="17049" y="19857"/>
                  </a:moveTo>
                  <a:lnTo>
                    <a:pt x="17049" y="19268"/>
                  </a:lnTo>
                  <a:lnTo>
                    <a:pt x="17049" y="18016"/>
                  </a:lnTo>
                  <a:lnTo>
                    <a:pt x="17049" y="16274"/>
                  </a:lnTo>
                  <a:lnTo>
                    <a:pt x="17049" y="14114"/>
                  </a:lnTo>
                  <a:lnTo>
                    <a:pt x="17049" y="11880"/>
                  </a:lnTo>
                  <a:lnTo>
                    <a:pt x="17049" y="9843"/>
                  </a:lnTo>
                  <a:lnTo>
                    <a:pt x="17049" y="8100"/>
                  </a:lnTo>
                  <a:lnTo>
                    <a:pt x="17049" y="7069"/>
                  </a:lnTo>
                  <a:lnTo>
                    <a:pt x="16942" y="6725"/>
                  </a:lnTo>
                  <a:lnTo>
                    <a:pt x="16836" y="6357"/>
                  </a:lnTo>
                  <a:lnTo>
                    <a:pt x="16686" y="6112"/>
                  </a:lnTo>
                  <a:lnTo>
                    <a:pt x="16472" y="5768"/>
                  </a:lnTo>
                  <a:lnTo>
                    <a:pt x="15746" y="5351"/>
                  </a:lnTo>
                  <a:lnTo>
                    <a:pt x="14849" y="4983"/>
                  </a:lnTo>
                  <a:lnTo>
                    <a:pt x="13951" y="4615"/>
                  </a:lnTo>
                  <a:lnTo>
                    <a:pt x="12862" y="4369"/>
                  </a:lnTo>
                  <a:lnTo>
                    <a:pt x="11879" y="4271"/>
                  </a:lnTo>
                  <a:lnTo>
                    <a:pt x="10832" y="4197"/>
                  </a:lnTo>
                  <a:lnTo>
                    <a:pt x="9828" y="4271"/>
                  </a:lnTo>
                  <a:lnTo>
                    <a:pt x="8845" y="4369"/>
                  </a:lnTo>
                  <a:lnTo>
                    <a:pt x="7734" y="4615"/>
                  </a:lnTo>
                  <a:lnTo>
                    <a:pt x="6751" y="4983"/>
                  </a:lnTo>
                  <a:lnTo>
                    <a:pt x="5961" y="5351"/>
                  </a:lnTo>
                  <a:lnTo>
                    <a:pt x="5234" y="5768"/>
                  </a:lnTo>
                  <a:lnTo>
                    <a:pt x="4914" y="6112"/>
                  </a:lnTo>
                  <a:lnTo>
                    <a:pt x="4764" y="6357"/>
                  </a:lnTo>
                  <a:lnTo>
                    <a:pt x="4658" y="6725"/>
                  </a:lnTo>
                  <a:lnTo>
                    <a:pt x="4658" y="7069"/>
                  </a:lnTo>
                  <a:lnTo>
                    <a:pt x="4658" y="8100"/>
                  </a:lnTo>
                  <a:lnTo>
                    <a:pt x="4658" y="9843"/>
                  </a:lnTo>
                  <a:lnTo>
                    <a:pt x="4658" y="11880"/>
                  </a:lnTo>
                  <a:lnTo>
                    <a:pt x="4658" y="14114"/>
                  </a:lnTo>
                  <a:lnTo>
                    <a:pt x="4658" y="16274"/>
                  </a:lnTo>
                  <a:lnTo>
                    <a:pt x="4658" y="18016"/>
                  </a:lnTo>
                  <a:lnTo>
                    <a:pt x="4658" y="19268"/>
                  </a:lnTo>
                  <a:lnTo>
                    <a:pt x="4658" y="19857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32794" name="chair3"/>
            <p:cNvSpPr>
              <a:spLocks noEditPoints="1" noChangeArrowheads="1"/>
            </p:cNvSpPr>
            <p:nvPr/>
          </p:nvSpPr>
          <p:spPr bwMode="auto">
            <a:xfrm>
              <a:off x="703" y="2341"/>
              <a:ext cx="227" cy="245"/>
            </a:xfrm>
            <a:custGeom>
              <a:avLst/>
              <a:gdLst>
                <a:gd name="T0" fmla="*/ 10800 w 21600"/>
                <a:gd name="T1" fmla="*/ 0 h 21600"/>
                <a:gd name="T2" fmla="*/ 20275 w 21600"/>
                <a:gd name="T3" fmla="*/ 10800 h 21600"/>
                <a:gd name="T4" fmla="*/ 10800 w 21600"/>
                <a:gd name="T5" fmla="*/ 21600 h 21600"/>
                <a:gd name="T6" fmla="*/ 1303 w 21600"/>
                <a:gd name="T7" fmla="*/ 10800 h 21600"/>
                <a:gd name="T8" fmla="*/ 4828 w 21600"/>
                <a:gd name="T9" fmla="*/ 6639 h 21600"/>
                <a:gd name="T10" fmla="*/ 16846 w 21600"/>
                <a:gd name="T11" fmla="*/ 1964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0661" y="21600"/>
                  </a:moveTo>
                  <a:lnTo>
                    <a:pt x="11964" y="21600"/>
                  </a:lnTo>
                  <a:lnTo>
                    <a:pt x="12969" y="21477"/>
                  </a:lnTo>
                  <a:lnTo>
                    <a:pt x="13951" y="21379"/>
                  </a:lnTo>
                  <a:lnTo>
                    <a:pt x="14742" y="21134"/>
                  </a:lnTo>
                  <a:lnTo>
                    <a:pt x="15575" y="20765"/>
                  </a:lnTo>
                  <a:lnTo>
                    <a:pt x="16152" y="20520"/>
                  </a:lnTo>
                  <a:lnTo>
                    <a:pt x="16579" y="20225"/>
                  </a:lnTo>
                  <a:lnTo>
                    <a:pt x="16942" y="19857"/>
                  </a:lnTo>
                  <a:lnTo>
                    <a:pt x="17455" y="20520"/>
                  </a:lnTo>
                  <a:lnTo>
                    <a:pt x="17989" y="21011"/>
                  </a:lnTo>
                  <a:lnTo>
                    <a:pt x="18459" y="21379"/>
                  </a:lnTo>
                  <a:lnTo>
                    <a:pt x="19079" y="21477"/>
                  </a:lnTo>
                  <a:lnTo>
                    <a:pt x="19656" y="21477"/>
                  </a:lnTo>
                  <a:lnTo>
                    <a:pt x="20275" y="21379"/>
                  </a:lnTo>
                  <a:lnTo>
                    <a:pt x="20660" y="21011"/>
                  </a:lnTo>
                  <a:lnTo>
                    <a:pt x="21173" y="20643"/>
                  </a:lnTo>
                  <a:lnTo>
                    <a:pt x="21386" y="20225"/>
                  </a:lnTo>
                  <a:lnTo>
                    <a:pt x="21600" y="19636"/>
                  </a:lnTo>
                  <a:lnTo>
                    <a:pt x="21600" y="19145"/>
                  </a:lnTo>
                  <a:lnTo>
                    <a:pt x="21600" y="18605"/>
                  </a:lnTo>
                  <a:lnTo>
                    <a:pt x="21386" y="18115"/>
                  </a:lnTo>
                  <a:lnTo>
                    <a:pt x="21066" y="17525"/>
                  </a:lnTo>
                  <a:lnTo>
                    <a:pt x="20660" y="17108"/>
                  </a:lnTo>
                  <a:lnTo>
                    <a:pt x="20275" y="16740"/>
                  </a:lnTo>
                  <a:lnTo>
                    <a:pt x="20275" y="10628"/>
                  </a:lnTo>
                  <a:lnTo>
                    <a:pt x="20275" y="5695"/>
                  </a:lnTo>
                  <a:lnTo>
                    <a:pt x="20275" y="5105"/>
                  </a:lnTo>
                  <a:lnTo>
                    <a:pt x="20190" y="4492"/>
                  </a:lnTo>
                  <a:lnTo>
                    <a:pt x="19976" y="4075"/>
                  </a:lnTo>
                  <a:lnTo>
                    <a:pt x="19763" y="3485"/>
                  </a:lnTo>
                  <a:lnTo>
                    <a:pt x="19442" y="2995"/>
                  </a:lnTo>
                  <a:lnTo>
                    <a:pt x="19079" y="2455"/>
                  </a:lnTo>
                  <a:lnTo>
                    <a:pt x="18673" y="2086"/>
                  </a:lnTo>
                  <a:lnTo>
                    <a:pt x="18139" y="1620"/>
                  </a:lnTo>
                  <a:lnTo>
                    <a:pt x="17562" y="1325"/>
                  </a:lnTo>
                  <a:lnTo>
                    <a:pt x="16836" y="957"/>
                  </a:lnTo>
                  <a:lnTo>
                    <a:pt x="16045" y="589"/>
                  </a:lnTo>
                  <a:lnTo>
                    <a:pt x="15169" y="344"/>
                  </a:lnTo>
                  <a:lnTo>
                    <a:pt x="14272" y="245"/>
                  </a:lnTo>
                  <a:lnTo>
                    <a:pt x="13182" y="123"/>
                  </a:lnTo>
                  <a:lnTo>
                    <a:pt x="12028" y="0"/>
                  </a:lnTo>
                  <a:lnTo>
                    <a:pt x="10832" y="0"/>
                  </a:lnTo>
                  <a:lnTo>
                    <a:pt x="9572" y="0"/>
                  </a:lnTo>
                  <a:lnTo>
                    <a:pt x="8418" y="123"/>
                  </a:lnTo>
                  <a:lnTo>
                    <a:pt x="7328" y="245"/>
                  </a:lnTo>
                  <a:lnTo>
                    <a:pt x="6431" y="344"/>
                  </a:lnTo>
                  <a:lnTo>
                    <a:pt x="5555" y="589"/>
                  </a:lnTo>
                  <a:lnTo>
                    <a:pt x="4764" y="957"/>
                  </a:lnTo>
                  <a:lnTo>
                    <a:pt x="4038" y="1325"/>
                  </a:lnTo>
                  <a:lnTo>
                    <a:pt x="3461" y="1620"/>
                  </a:lnTo>
                  <a:lnTo>
                    <a:pt x="2927" y="2086"/>
                  </a:lnTo>
                  <a:lnTo>
                    <a:pt x="2521" y="2455"/>
                  </a:lnTo>
                  <a:lnTo>
                    <a:pt x="2158" y="2995"/>
                  </a:lnTo>
                  <a:lnTo>
                    <a:pt x="1837" y="3485"/>
                  </a:lnTo>
                  <a:lnTo>
                    <a:pt x="1624" y="4075"/>
                  </a:lnTo>
                  <a:lnTo>
                    <a:pt x="1410" y="4492"/>
                  </a:lnTo>
                  <a:lnTo>
                    <a:pt x="1303" y="5105"/>
                  </a:lnTo>
                  <a:lnTo>
                    <a:pt x="1303" y="5695"/>
                  </a:lnTo>
                  <a:lnTo>
                    <a:pt x="1303" y="10874"/>
                  </a:lnTo>
                  <a:lnTo>
                    <a:pt x="1303" y="16740"/>
                  </a:lnTo>
                  <a:lnTo>
                    <a:pt x="940" y="17108"/>
                  </a:lnTo>
                  <a:lnTo>
                    <a:pt x="534" y="17525"/>
                  </a:lnTo>
                  <a:lnTo>
                    <a:pt x="214" y="18115"/>
                  </a:lnTo>
                  <a:lnTo>
                    <a:pt x="0" y="18605"/>
                  </a:lnTo>
                  <a:lnTo>
                    <a:pt x="0" y="19145"/>
                  </a:lnTo>
                  <a:lnTo>
                    <a:pt x="0" y="19636"/>
                  </a:lnTo>
                  <a:lnTo>
                    <a:pt x="214" y="20225"/>
                  </a:lnTo>
                  <a:lnTo>
                    <a:pt x="427" y="20643"/>
                  </a:lnTo>
                  <a:lnTo>
                    <a:pt x="833" y="21011"/>
                  </a:lnTo>
                  <a:lnTo>
                    <a:pt x="1303" y="21379"/>
                  </a:lnTo>
                  <a:lnTo>
                    <a:pt x="1944" y="21477"/>
                  </a:lnTo>
                  <a:lnTo>
                    <a:pt x="2521" y="21477"/>
                  </a:lnTo>
                  <a:lnTo>
                    <a:pt x="3141" y="21379"/>
                  </a:lnTo>
                  <a:lnTo>
                    <a:pt x="3611" y="21011"/>
                  </a:lnTo>
                  <a:lnTo>
                    <a:pt x="4145" y="20520"/>
                  </a:lnTo>
                  <a:lnTo>
                    <a:pt x="4658" y="19857"/>
                  </a:lnTo>
                  <a:lnTo>
                    <a:pt x="4914" y="20225"/>
                  </a:lnTo>
                  <a:lnTo>
                    <a:pt x="5448" y="20520"/>
                  </a:lnTo>
                  <a:lnTo>
                    <a:pt x="6025" y="20765"/>
                  </a:lnTo>
                  <a:lnTo>
                    <a:pt x="6751" y="21134"/>
                  </a:lnTo>
                  <a:lnTo>
                    <a:pt x="7542" y="21379"/>
                  </a:lnTo>
                  <a:lnTo>
                    <a:pt x="8418" y="21477"/>
                  </a:lnTo>
                  <a:lnTo>
                    <a:pt x="9465" y="21600"/>
                  </a:lnTo>
                  <a:lnTo>
                    <a:pt x="10661" y="21600"/>
                  </a:lnTo>
                  <a:close/>
                </a:path>
                <a:path w="21600" h="21600" extrusionOk="0">
                  <a:moveTo>
                    <a:pt x="17049" y="19857"/>
                  </a:moveTo>
                  <a:lnTo>
                    <a:pt x="17049" y="19268"/>
                  </a:lnTo>
                  <a:lnTo>
                    <a:pt x="17049" y="18016"/>
                  </a:lnTo>
                  <a:lnTo>
                    <a:pt x="17049" y="16274"/>
                  </a:lnTo>
                  <a:lnTo>
                    <a:pt x="17049" y="14114"/>
                  </a:lnTo>
                  <a:lnTo>
                    <a:pt x="17049" y="11880"/>
                  </a:lnTo>
                  <a:lnTo>
                    <a:pt x="17049" y="9843"/>
                  </a:lnTo>
                  <a:lnTo>
                    <a:pt x="17049" y="8100"/>
                  </a:lnTo>
                  <a:lnTo>
                    <a:pt x="17049" y="7069"/>
                  </a:lnTo>
                  <a:lnTo>
                    <a:pt x="16942" y="6725"/>
                  </a:lnTo>
                  <a:lnTo>
                    <a:pt x="16836" y="6357"/>
                  </a:lnTo>
                  <a:lnTo>
                    <a:pt x="16686" y="6112"/>
                  </a:lnTo>
                  <a:lnTo>
                    <a:pt x="16472" y="5768"/>
                  </a:lnTo>
                  <a:lnTo>
                    <a:pt x="15746" y="5351"/>
                  </a:lnTo>
                  <a:lnTo>
                    <a:pt x="14849" y="4983"/>
                  </a:lnTo>
                  <a:lnTo>
                    <a:pt x="13951" y="4615"/>
                  </a:lnTo>
                  <a:lnTo>
                    <a:pt x="12862" y="4369"/>
                  </a:lnTo>
                  <a:lnTo>
                    <a:pt x="11879" y="4271"/>
                  </a:lnTo>
                  <a:lnTo>
                    <a:pt x="10832" y="4197"/>
                  </a:lnTo>
                  <a:lnTo>
                    <a:pt x="9828" y="4271"/>
                  </a:lnTo>
                  <a:lnTo>
                    <a:pt x="8845" y="4369"/>
                  </a:lnTo>
                  <a:lnTo>
                    <a:pt x="7734" y="4615"/>
                  </a:lnTo>
                  <a:lnTo>
                    <a:pt x="6751" y="4983"/>
                  </a:lnTo>
                  <a:lnTo>
                    <a:pt x="5961" y="5351"/>
                  </a:lnTo>
                  <a:lnTo>
                    <a:pt x="5234" y="5768"/>
                  </a:lnTo>
                  <a:lnTo>
                    <a:pt x="4914" y="6112"/>
                  </a:lnTo>
                  <a:lnTo>
                    <a:pt x="4764" y="6357"/>
                  </a:lnTo>
                  <a:lnTo>
                    <a:pt x="4658" y="6725"/>
                  </a:lnTo>
                  <a:lnTo>
                    <a:pt x="4658" y="7069"/>
                  </a:lnTo>
                  <a:lnTo>
                    <a:pt x="4658" y="8100"/>
                  </a:lnTo>
                  <a:lnTo>
                    <a:pt x="4658" y="9843"/>
                  </a:lnTo>
                  <a:lnTo>
                    <a:pt x="4658" y="11880"/>
                  </a:lnTo>
                  <a:lnTo>
                    <a:pt x="4658" y="14114"/>
                  </a:lnTo>
                  <a:lnTo>
                    <a:pt x="4658" y="16274"/>
                  </a:lnTo>
                  <a:lnTo>
                    <a:pt x="4658" y="18016"/>
                  </a:lnTo>
                  <a:lnTo>
                    <a:pt x="4658" y="19268"/>
                  </a:lnTo>
                  <a:lnTo>
                    <a:pt x="4658" y="19857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2797" name="Text Box 29"/>
          <p:cNvSpPr txBox="1">
            <a:spLocks noChangeArrowheads="1"/>
          </p:cNvSpPr>
          <p:nvPr/>
        </p:nvSpPr>
        <p:spPr bwMode="auto">
          <a:xfrm>
            <a:off x="1908175" y="3644900"/>
            <a:ext cx="489585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ru-RU" sz="3200" i="1" dirty="0">
                <a:latin typeface="Times New Roman" pitchFamily="18" charset="0"/>
              </a:rPr>
              <a:t>Вопрос</a:t>
            </a:r>
            <a:r>
              <a:rPr lang="en-US" sz="3200" i="1" dirty="0">
                <a:latin typeface="Times New Roman" pitchFamily="18" charset="0"/>
              </a:rPr>
              <a:t> </a:t>
            </a:r>
            <a:r>
              <a:rPr lang="ru-RU" sz="3200" i="1" dirty="0" smtClean="0">
                <a:latin typeface="Times New Roman" pitchFamily="18" charset="0"/>
              </a:rPr>
              <a:t>№7</a:t>
            </a:r>
          </a:p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ru-RU" sz="3200" i="1" dirty="0" smtClean="0">
                <a:latin typeface="Times New Roman" pitchFamily="18" charset="0"/>
              </a:rPr>
              <a:t>Как назывался </a:t>
            </a:r>
            <a:r>
              <a:rPr lang="ru-RU" sz="3200" i="1" dirty="0" smtClean="0">
                <a:latin typeface="Times New Roman" pitchFamily="18" charset="0"/>
              </a:rPr>
              <a:t>план</a:t>
            </a:r>
          </a:p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ru-RU" sz="3200" i="1" dirty="0" smtClean="0">
                <a:latin typeface="Times New Roman" pitchFamily="18" charset="0"/>
              </a:rPr>
              <a:t> </a:t>
            </a:r>
            <a:r>
              <a:rPr lang="ru-RU" sz="3200" i="1" dirty="0" smtClean="0">
                <a:latin typeface="Times New Roman" pitchFamily="18" charset="0"/>
              </a:rPr>
              <a:t>нападения Гитлера на </a:t>
            </a:r>
            <a:endParaRPr lang="ru-RU" sz="3200" i="1" dirty="0" smtClean="0">
              <a:latin typeface="Times New Roman" pitchFamily="18" charset="0"/>
            </a:endParaRPr>
          </a:p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ru-RU" sz="3200" i="1" dirty="0" smtClean="0">
                <a:latin typeface="Times New Roman" pitchFamily="18" charset="0"/>
              </a:rPr>
              <a:t>СССР</a:t>
            </a:r>
            <a:r>
              <a:rPr lang="ru-RU" sz="3200" i="1" dirty="0" smtClean="0">
                <a:latin typeface="Times New Roman" pitchFamily="18" charset="0"/>
              </a:rPr>
              <a:t>? </a:t>
            </a:r>
          </a:p>
        </p:txBody>
      </p:sp>
      <p:sp>
        <p:nvSpPr>
          <p:cNvPr id="32798" name="Oval 30"/>
          <p:cNvSpPr>
            <a:spLocks noChangeArrowheads="1"/>
          </p:cNvSpPr>
          <p:nvPr/>
        </p:nvSpPr>
        <p:spPr bwMode="auto">
          <a:xfrm>
            <a:off x="5651500" y="260350"/>
            <a:ext cx="1223963" cy="12239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799" name="AutoShape 31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43888" y="4365625"/>
            <a:ext cx="900112" cy="649288"/>
          </a:xfrm>
          <a:prstGeom prst="actionButtonForwardNex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801" name="Oval 33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251520" y="4149080"/>
            <a:ext cx="1368425" cy="8651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/>
              <a:t>Выйти</a:t>
            </a:r>
          </a:p>
          <a:p>
            <a:pPr algn="ctr"/>
            <a:r>
              <a:rPr lang="ru-RU" sz="2000" b="1"/>
              <a:t>из игры</a:t>
            </a:r>
          </a:p>
        </p:txBody>
      </p:sp>
      <p:pic>
        <p:nvPicPr>
          <p:cNvPr id="27" name="medley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532440" y="5157192"/>
            <a:ext cx="304800" cy="304800"/>
          </a:xfrm>
          <a:prstGeom prst="rect">
            <a:avLst/>
          </a:prstGeom>
        </p:spPr>
      </p:pic>
      <p:sp>
        <p:nvSpPr>
          <p:cNvPr id="28" name="TextBox 29"/>
          <p:cNvSpPr txBox="1"/>
          <p:nvPr/>
        </p:nvSpPr>
        <p:spPr>
          <a:xfrm>
            <a:off x="251520" y="2276872"/>
            <a:ext cx="15121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 smtClean="0"/>
              <a:t>Помощь друга</a:t>
            </a:r>
            <a:endParaRPr lang="ru-RU" sz="1200" dirty="0"/>
          </a:p>
        </p:txBody>
      </p:sp>
      <p:sp>
        <p:nvSpPr>
          <p:cNvPr id="29" name="TextBox 29"/>
          <p:cNvSpPr txBox="1"/>
          <p:nvPr/>
        </p:nvSpPr>
        <p:spPr>
          <a:xfrm>
            <a:off x="251520" y="3501008"/>
            <a:ext cx="15121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 smtClean="0"/>
              <a:t>Помощь зала </a:t>
            </a:r>
            <a:endParaRPr lang="ru-RU" sz="12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9829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11" dur="30000"/>
                                        <p:tgtEl>
                                          <p:spTgt spid="327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9999"/>
                                          </p:stCondLst>
                                        </p:cTn>
                                        <p:tgtEl>
                                          <p:spTgt spid="32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327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7" dur="2000" fill="hold"/>
                                        <p:tgtEl>
                                          <p:spTgt spid="3278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E0000"/>
                                      </p:to>
                                    </p:animClr>
                                    <p:set>
                                      <p:cBhvr>
                                        <p:cTn id="18" dur="2000" fill="hold"/>
                                        <p:tgtEl>
                                          <p:spTgt spid="3278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3278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78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27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4" dur="2000" fill="hold"/>
                                        <p:tgtEl>
                                          <p:spTgt spid="3278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5" dur="2000" fill="hold"/>
                                        <p:tgtEl>
                                          <p:spTgt spid="3278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2000" fill="hold"/>
                                        <p:tgtEl>
                                          <p:spTgt spid="3278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782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27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1" dur="2000" fill="hold"/>
                                        <p:tgtEl>
                                          <p:spTgt spid="3278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8000"/>
                                      </p:to>
                                    </p:animClr>
                                    <p:set>
                                      <p:cBhvr>
                                        <p:cTn id="32" dur="2000" fill="hold"/>
                                        <p:tgtEl>
                                          <p:spTgt spid="3278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000" fill="hold"/>
                                        <p:tgtEl>
                                          <p:spTgt spid="3278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781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327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000" fill="hold"/>
                                        <p:tgtEl>
                                          <p:spTgt spid="3278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9" dur="2000" fill="hold"/>
                                        <p:tgtEl>
                                          <p:spTgt spid="3278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000" fill="hold"/>
                                        <p:tgtEl>
                                          <p:spTgt spid="3278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78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327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327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327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7" dur="1000"/>
                                        <p:tgtEl>
                                          <p:spTgt spid="327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327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327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2" dur="10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786"/>
                  </p:tgtEl>
                </p:cond>
              </p:nextCondLst>
            </p:seq>
            <p:audio>
              <p:cMediaNode>
                <p:cTn id="5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</p:childTnLst>
        </p:cTn>
      </p:par>
    </p:tnLst>
    <p:bldLst>
      <p:bldP spid="32780" grpId="0" animBg="1"/>
      <p:bldP spid="32782" grpId="0" animBg="1"/>
      <p:bldP spid="3279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556792"/>
            <a:ext cx="3744416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гитлеровский план войны </a:t>
            </a:r>
          </a:p>
          <a:p>
            <a:pPr algn="ctr"/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против СССР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bg1">
                  <a:lumMod val="5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476672"/>
            <a:ext cx="3600400" cy="40011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ПЛАН « БАРБАРОССА»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4" name="Стрелка вправо 3"/>
          <p:cNvSpPr/>
          <p:nvPr/>
        </p:nvSpPr>
        <p:spPr>
          <a:xfrm rot="5400000">
            <a:off x="1979712" y="764704"/>
            <a:ext cx="648072" cy="9361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508104" y="476672"/>
            <a:ext cx="3096344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ПЛАН « УРАН»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6" name="Стрелка вправо 5"/>
          <p:cNvSpPr/>
          <p:nvPr/>
        </p:nvSpPr>
        <p:spPr>
          <a:xfrm rot="5400000">
            <a:off x="6660232" y="692696"/>
            <a:ext cx="648072" cy="9361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148064" y="1556792"/>
            <a:ext cx="3744416" cy="92333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Сталинградская наступательная операция СССР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bg1">
                  <a:lumMod val="5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99592" y="3140968"/>
            <a:ext cx="3096344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ПЛАН « ТАЙФУН»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08104" y="3140968"/>
            <a:ext cx="3096344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ПЛАН « БАГРАТИОН»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" name="Стрелка вправо 9"/>
          <p:cNvSpPr/>
          <p:nvPr/>
        </p:nvSpPr>
        <p:spPr>
          <a:xfrm rot="5400000">
            <a:off x="2123728" y="3429000"/>
            <a:ext cx="648072" cy="9361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 rot="5400000">
            <a:off x="6732240" y="3429000"/>
            <a:ext cx="648072" cy="9361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83568" y="4221088"/>
            <a:ext cx="3744416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Гитлеровская  наступательная операция в битве за Москву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bg1">
                  <a:lumMod val="5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076056" y="4221088"/>
            <a:ext cx="3744416" cy="92333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План освобождения СССР Белоруссии от гитлеровского вторжения.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bg1">
                  <a:lumMod val="5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КТО ХОЧЕТ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1" y="1"/>
            <a:ext cx="3947120" cy="3429000"/>
          </a:xfrm>
          <a:prstGeom prst="rect">
            <a:avLst/>
          </a:prstGeom>
          <a:noFill/>
        </p:spPr>
      </p:pic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6877050" y="836613"/>
            <a:ext cx="20161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7200900" y="0"/>
            <a:ext cx="1943100" cy="4300538"/>
            <a:chOff x="4332" y="164"/>
            <a:chExt cx="1224" cy="2709"/>
          </a:xfrm>
        </p:grpSpPr>
        <p:sp>
          <p:nvSpPr>
            <p:cNvPr id="34821" name="Text Box 5"/>
            <p:cNvSpPr txBox="1">
              <a:spLocks noChangeArrowheads="1"/>
            </p:cNvSpPr>
            <p:nvPr/>
          </p:nvSpPr>
          <p:spPr bwMode="auto">
            <a:xfrm>
              <a:off x="4604" y="164"/>
              <a:ext cx="952" cy="2709"/>
            </a:xfrm>
            <a:prstGeom prst="rect">
              <a:avLst/>
            </a:prstGeom>
            <a:solidFill>
              <a:srgbClr val="000000"/>
            </a:solidFill>
            <a:ln w="57150" cmpd="thinThick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endParaRPr lang="ru-RU" sz="100" b="1" i="1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i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100</a:t>
              </a:r>
              <a:endPara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90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80</a:t>
              </a:r>
              <a:endPara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70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60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i="1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50</a:t>
              </a:r>
              <a:endParaRPr lang="ru-RU" b="1" i="1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45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40</a:t>
              </a:r>
              <a:endPara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35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30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i="1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25</a:t>
              </a:r>
              <a:endParaRPr lang="ru-RU" b="1" i="1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20</a:t>
              </a:r>
              <a:endPara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15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10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5</a:t>
              </a:r>
              <a:endParaRPr lang="ru-RU" dirty="0">
                <a:latin typeface="Times New Roman" pitchFamily="18" charset="0"/>
              </a:endParaRPr>
            </a:p>
          </p:txBody>
        </p:sp>
        <p:sp>
          <p:nvSpPr>
            <p:cNvPr id="34822" name="Text Box 6"/>
            <p:cNvSpPr txBox="1">
              <a:spLocks noChangeArrowheads="1"/>
            </p:cNvSpPr>
            <p:nvPr/>
          </p:nvSpPr>
          <p:spPr bwMode="auto">
            <a:xfrm>
              <a:off x="4332" y="164"/>
              <a:ext cx="318" cy="2709"/>
            </a:xfrm>
            <a:prstGeom prst="rect">
              <a:avLst/>
            </a:prstGeom>
            <a:solidFill>
              <a:srgbClr val="000000"/>
            </a:solidFill>
            <a:ln w="57150" cmpd="thinThick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endParaRPr lang="ru-RU" sz="100" b="1" i="1">
                <a:effectLst>
                  <a:outerShdw blurRad="38100" dist="38100" dir="2700000" algn="tl">
                    <a:srgbClr val="5B5B89"/>
                  </a:outerShdw>
                </a:effectLst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i="1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15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14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13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12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11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i="1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10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9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8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7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6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i="1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5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4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3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2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</a:t>
              </a:r>
            </a:p>
          </p:txBody>
        </p:sp>
      </p:grpSp>
      <p:sp>
        <p:nvSpPr>
          <p:cNvPr id="34823" name="Text Box 7"/>
          <p:cNvSpPr txBox="1">
            <a:spLocks noChangeArrowheads="1"/>
          </p:cNvSpPr>
          <p:nvPr/>
        </p:nvSpPr>
        <p:spPr bwMode="auto">
          <a:xfrm>
            <a:off x="7200900" y="1916832"/>
            <a:ext cx="1943100" cy="36671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</a:rPr>
              <a:t>8            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</a:rPr>
              <a:t>40</a:t>
            </a:r>
            <a:endParaRPr lang="ru-RU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4824" name="AutoShape 8"/>
          <p:cNvSpPr>
            <a:spLocks noChangeArrowheads="1"/>
          </p:cNvSpPr>
          <p:nvPr/>
        </p:nvSpPr>
        <p:spPr bwMode="auto">
          <a:xfrm>
            <a:off x="0" y="5589588"/>
            <a:ext cx="4572000" cy="431800"/>
          </a:xfrm>
          <a:prstGeom prst="hexagon">
            <a:avLst>
              <a:gd name="adj" fmla="val 264706"/>
              <a:gd name="vf" fmla="val 11547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/>
              <a:t>A. </a:t>
            </a:r>
            <a:r>
              <a:rPr lang="ru-RU" dirty="0" smtClean="0"/>
              <a:t> Исаковский</a:t>
            </a:r>
            <a:endParaRPr lang="ru-RU" dirty="0"/>
          </a:p>
        </p:txBody>
      </p:sp>
      <p:sp>
        <p:nvSpPr>
          <p:cNvPr id="34825" name="AutoShape 9"/>
          <p:cNvSpPr>
            <a:spLocks noChangeArrowheads="1"/>
          </p:cNvSpPr>
          <p:nvPr/>
        </p:nvSpPr>
        <p:spPr bwMode="auto">
          <a:xfrm>
            <a:off x="0" y="6237288"/>
            <a:ext cx="4572000" cy="431800"/>
          </a:xfrm>
          <a:prstGeom prst="hexagon">
            <a:avLst>
              <a:gd name="adj" fmla="val 264706"/>
              <a:gd name="vf" fmla="val 11547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/>
              <a:t>C</a:t>
            </a:r>
            <a:r>
              <a:rPr lang="en-US" dirty="0" smtClean="0"/>
              <a:t>.</a:t>
            </a:r>
            <a:r>
              <a:rPr lang="ru-RU" dirty="0" smtClean="0"/>
              <a:t> Сурков</a:t>
            </a:r>
            <a:endParaRPr lang="ru-RU" dirty="0"/>
          </a:p>
        </p:txBody>
      </p:sp>
      <p:sp>
        <p:nvSpPr>
          <p:cNvPr id="34826" name="AutoShape 10"/>
          <p:cNvSpPr>
            <a:spLocks noChangeArrowheads="1"/>
          </p:cNvSpPr>
          <p:nvPr/>
        </p:nvSpPr>
        <p:spPr bwMode="auto">
          <a:xfrm>
            <a:off x="4572000" y="6237288"/>
            <a:ext cx="4572000" cy="431800"/>
          </a:xfrm>
          <a:prstGeom prst="hexagon">
            <a:avLst>
              <a:gd name="adj" fmla="val 264706"/>
              <a:gd name="vf" fmla="val 11547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/>
              <a:t>D. </a:t>
            </a:r>
            <a:r>
              <a:rPr lang="ru-RU" dirty="0" err="1" smtClean="0"/>
              <a:t>Гудзенко</a:t>
            </a:r>
            <a:endParaRPr lang="ru-RU" dirty="0"/>
          </a:p>
        </p:txBody>
      </p:sp>
      <p:sp>
        <p:nvSpPr>
          <p:cNvPr id="34827" name="AutoShape 11"/>
          <p:cNvSpPr>
            <a:spLocks noChangeArrowheads="1"/>
          </p:cNvSpPr>
          <p:nvPr/>
        </p:nvSpPr>
        <p:spPr bwMode="auto">
          <a:xfrm>
            <a:off x="4572000" y="5589588"/>
            <a:ext cx="4572000" cy="431800"/>
          </a:xfrm>
          <a:prstGeom prst="hexagon">
            <a:avLst>
              <a:gd name="adj" fmla="val 264706"/>
              <a:gd name="vf" fmla="val 11547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/>
              <a:t>B</a:t>
            </a:r>
            <a:r>
              <a:rPr lang="en-US" dirty="0" smtClean="0"/>
              <a:t>.</a:t>
            </a:r>
            <a:r>
              <a:rPr lang="ru-RU" dirty="0" smtClean="0"/>
              <a:t> Симонов</a:t>
            </a:r>
            <a:endParaRPr lang="ru-RU" dirty="0"/>
          </a:p>
        </p:txBody>
      </p:sp>
      <p:sp>
        <p:nvSpPr>
          <p:cNvPr id="34828" name="AutoShape 12"/>
          <p:cNvSpPr>
            <a:spLocks noChangeArrowheads="1"/>
          </p:cNvSpPr>
          <p:nvPr/>
        </p:nvSpPr>
        <p:spPr bwMode="auto">
          <a:xfrm>
            <a:off x="1763713" y="3429000"/>
            <a:ext cx="5184775" cy="2016125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829" name="Oval 13"/>
          <p:cNvSpPr>
            <a:spLocks noChangeArrowheads="1"/>
          </p:cNvSpPr>
          <p:nvPr/>
        </p:nvSpPr>
        <p:spPr bwMode="auto">
          <a:xfrm>
            <a:off x="250825" y="333375"/>
            <a:ext cx="1368425" cy="8651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/>
              <a:t>50:50</a:t>
            </a:r>
          </a:p>
        </p:txBody>
      </p:sp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250825" y="1412875"/>
            <a:ext cx="1368425" cy="865188"/>
            <a:chOff x="158" y="1344"/>
            <a:chExt cx="862" cy="545"/>
          </a:xfrm>
        </p:grpSpPr>
        <p:sp>
          <p:nvSpPr>
            <p:cNvPr id="34831" name="Oval 15"/>
            <p:cNvSpPr>
              <a:spLocks noChangeArrowheads="1"/>
            </p:cNvSpPr>
            <p:nvPr/>
          </p:nvSpPr>
          <p:spPr bwMode="auto">
            <a:xfrm>
              <a:off x="158" y="1344"/>
              <a:ext cx="862" cy="54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34832" name="Picture 16" descr="телефон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40" y="1389"/>
              <a:ext cx="499" cy="429"/>
            </a:xfrm>
            <a:prstGeom prst="rect">
              <a:avLst/>
            </a:prstGeom>
            <a:noFill/>
          </p:spPr>
        </p:pic>
      </p:grpSp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250825" y="2563813"/>
            <a:ext cx="1368425" cy="865187"/>
            <a:chOff x="158" y="2160"/>
            <a:chExt cx="862" cy="545"/>
          </a:xfrm>
        </p:grpSpPr>
        <p:sp>
          <p:nvSpPr>
            <p:cNvPr id="34834" name="Oval 18"/>
            <p:cNvSpPr>
              <a:spLocks noChangeArrowheads="1"/>
            </p:cNvSpPr>
            <p:nvPr/>
          </p:nvSpPr>
          <p:spPr bwMode="auto">
            <a:xfrm>
              <a:off x="158" y="2160"/>
              <a:ext cx="862" cy="54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4835" name="chair"/>
            <p:cNvSpPr>
              <a:spLocks noEditPoints="1" noChangeArrowheads="1"/>
            </p:cNvSpPr>
            <p:nvPr/>
          </p:nvSpPr>
          <p:spPr bwMode="auto">
            <a:xfrm>
              <a:off x="431" y="2206"/>
              <a:ext cx="285" cy="272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5400 w 21600"/>
                <a:gd name="T9" fmla="*/ 7265 h 21600"/>
                <a:gd name="T10" fmla="*/ 16200 w 21600"/>
                <a:gd name="T11" fmla="*/ 1786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2960" y="3927"/>
                  </a:moveTo>
                  <a:lnTo>
                    <a:pt x="14760" y="3927"/>
                  </a:lnTo>
                  <a:cubicBezTo>
                    <a:pt x="17640" y="4713"/>
                    <a:pt x="18000" y="3535"/>
                    <a:pt x="18000" y="2356"/>
                  </a:cubicBezTo>
                  <a:cubicBezTo>
                    <a:pt x="18000" y="785"/>
                    <a:pt x="15840" y="0"/>
                    <a:pt x="10800" y="0"/>
                  </a:cubicBezTo>
                  <a:cubicBezTo>
                    <a:pt x="6120" y="0"/>
                    <a:pt x="3600" y="785"/>
                    <a:pt x="3600" y="2356"/>
                  </a:cubicBezTo>
                  <a:cubicBezTo>
                    <a:pt x="3600" y="3535"/>
                    <a:pt x="4320" y="4713"/>
                    <a:pt x="6840" y="3927"/>
                  </a:cubicBezTo>
                  <a:lnTo>
                    <a:pt x="8640" y="3927"/>
                  </a:lnTo>
                  <a:lnTo>
                    <a:pt x="8640" y="5891"/>
                  </a:lnTo>
                  <a:lnTo>
                    <a:pt x="6840" y="5891"/>
                  </a:lnTo>
                  <a:cubicBezTo>
                    <a:pt x="5400" y="5891"/>
                    <a:pt x="4320" y="7069"/>
                    <a:pt x="4320" y="8640"/>
                  </a:cubicBezTo>
                  <a:lnTo>
                    <a:pt x="4320" y="10996"/>
                  </a:lnTo>
                  <a:lnTo>
                    <a:pt x="2880" y="10996"/>
                  </a:lnTo>
                  <a:lnTo>
                    <a:pt x="2880" y="8640"/>
                  </a:lnTo>
                  <a:cubicBezTo>
                    <a:pt x="2880" y="7855"/>
                    <a:pt x="2520" y="7069"/>
                    <a:pt x="1440" y="7069"/>
                  </a:cubicBezTo>
                  <a:cubicBezTo>
                    <a:pt x="720" y="7069"/>
                    <a:pt x="0" y="7855"/>
                    <a:pt x="0" y="8640"/>
                  </a:cubicBezTo>
                  <a:lnTo>
                    <a:pt x="0" y="10604"/>
                  </a:lnTo>
                  <a:lnTo>
                    <a:pt x="0" y="17280"/>
                  </a:lnTo>
                  <a:cubicBezTo>
                    <a:pt x="0" y="18065"/>
                    <a:pt x="720" y="18851"/>
                    <a:pt x="1440" y="18851"/>
                  </a:cubicBezTo>
                  <a:cubicBezTo>
                    <a:pt x="2520" y="18851"/>
                    <a:pt x="2880" y="18065"/>
                    <a:pt x="2880" y="17280"/>
                  </a:cubicBezTo>
                  <a:lnTo>
                    <a:pt x="2880" y="14531"/>
                  </a:lnTo>
                  <a:lnTo>
                    <a:pt x="4320" y="14531"/>
                  </a:lnTo>
                  <a:lnTo>
                    <a:pt x="4320" y="15709"/>
                  </a:lnTo>
                  <a:cubicBezTo>
                    <a:pt x="4320" y="18458"/>
                    <a:pt x="6840" y="21600"/>
                    <a:pt x="10800" y="21600"/>
                  </a:cubicBezTo>
                  <a:cubicBezTo>
                    <a:pt x="15120" y="21600"/>
                    <a:pt x="17280" y="18458"/>
                    <a:pt x="17280" y="15709"/>
                  </a:cubicBezTo>
                  <a:lnTo>
                    <a:pt x="17280" y="14531"/>
                  </a:lnTo>
                  <a:lnTo>
                    <a:pt x="18720" y="14531"/>
                  </a:lnTo>
                  <a:lnTo>
                    <a:pt x="18720" y="17280"/>
                  </a:lnTo>
                  <a:cubicBezTo>
                    <a:pt x="18720" y="18065"/>
                    <a:pt x="19440" y="18851"/>
                    <a:pt x="20160" y="18851"/>
                  </a:cubicBezTo>
                  <a:cubicBezTo>
                    <a:pt x="20880" y="18851"/>
                    <a:pt x="21600" y="18065"/>
                    <a:pt x="21600" y="17280"/>
                  </a:cubicBezTo>
                  <a:lnTo>
                    <a:pt x="21600" y="10604"/>
                  </a:lnTo>
                  <a:lnTo>
                    <a:pt x="21600" y="8640"/>
                  </a:lnTo>
                  <a:cubicBezTo>
                    <a:pt x="21600" y="7855"/>
                    <a:pt x="20880" y="7069"/>
                    <a:pt x="20160" y="7069"/>
                  </a:cubicBezTo>
                  <a:cubicBezTo>
                    <a:pt x="19440" y="7069"/>
                    <a:pt x="18720" y="7855"/>
                    <a:pt x="18720" y="8640"/>
                  </a:cubicBezTo>
                  <a:lnTo>
                    <a:pt x="18720" y="10996"/>
                  </a:lnTo>
                  <a:lnTo>
                    <a:pt x="17280" y="10996"/>
                  </a:lnTo>
                  <a:lnTo>
                    <a:pt x="17280" y="8640"/>
                  </a:lnTo>
                  <a:cubicBezTo>
                    <a:pt x="17280" y="7069"/>
                    <a:pt x="16200" y="5891"/>
                    <a:pt x="14760" y="5891"/>
                  </a:cubicBezTo>
                  <a:lnTo>
                    <a:pt x="12960" y="5891"/>
                  </a:lnTo>
                  <a:close/>
                  <a:moveTo>
                    <a:pt x="12960" y="3927"/>
                  </a:moveTo>
                  <a:moveTo>
                    <a:pt x="2880" y="10996"/>
                  </a:moveTo>
                  <a:moveTo>
                    <a:pt x="4320" y="10996"/>
                  </a:moveTo>
                  <a:lnTo>
                    <a:pt x="4320" y="14531"/>
                  </a:lnTo>
                  <a:moveTo>
                    <a:pt x="2880" y="14531"/>
                  </a:moveTo>
                  <a:lnTo>
                    <a:pt x="2880" y="10996"/>
                  </a:lnTo>
                  <a:moveTo>
                    <a:pt x="17280" y="10996"/>
                  </a:moveTo>
                  <a:moveTo>
                    <a:pt x="18720" y="10996"/>
                  </a:moveTo>
                  <a:lnTo>
                    <a:pt x="18720" y="14531"/>
                  </a:lnTo>
                  <a:moveTo>
                    <a:pt x="17280" y="14531"/>
                  </a:moveTo>
                  <a:lnTo>
                    <a:pt x="17280" y="10996"/>
                  </a:lnTo>
                  <a:moveTo>
                    <a:pt x="8640" y="3927"/>
                  </a:moveTo>
                  <a:lnTo>
                    <a:pt x="12960" y="3927"/>
                  </a:lnTo>
                  <a:moveTo>
                    <a:pt x="12960" y="5891"/>
                  </a:moveTo>
                  <a:lnTo>
                    <a:pt x="8640" y="5891"/>
                  </a:lnTo>
                </a:path>
              </a:pathLst>
            </a:custGeom>
            <a:solidFill>
              <a:srgbClr val="CC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34836" name="chair3"/>
            <p:cNvSpPr>
              <a:spLocks noEditPoints="1" noChangeArrowheads="1"/>
            </p:cNvSpPr>
            <p:nvPr/>
          </p:nvSpPr>
          <p:spPr bwMode="auto">
            <a:xfrm>
              <a:off x="204" y="2341"/>
              <a:ext cx="227" cy="245"/>
            </a:xfrm>
            <a:custGeom>
              <a:avLst/>
              <a:gdLst>
                <a:gd name="T0" fmla="*/ 10800 w 21600"/>
                <a:gd name="T1" fmla="*/ 0 h 21600"/>
                <a:gd name="T2" fmla="*/ 20275 w 21600"/>
                <a:gd name="T3" fmla="*/ 10800 h 21600"/>
                <a:gd name="T4" fmla="*/ 10800 w 21600"/>
                <a:gd name="T5" fmla="*/ 21600 h 21600"/>
                <a:gd name="T6" fmla="*/ 1303 w 21600"/>
                <a:gd name="T7" fmla="*/ 10800 h 21600"/>
                <a:gd name="T8" fmla="*/ 4828 w 21600"/>
                <a:gd name="T9" fmla="*/ 6639 h 21600"/>
                <a:gd name="T10" fmla="*/ 16846 w 21600"/>
                <a:gd name="T11" fmla="*/ 1964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0661" y="21600"/>
                  </a:moveTo>
                  <a:lnTo>
                    <a:pt x="11964" y="21600"/>
                  </a:lnTo>
                  <a:lnTo>
                    <a:pt x="12969" y="21477"/>
                  </a:lnTo>
                  <a:lnTo>
                    <a:pt x="13951" y="21379"/>
                  </a:lnTo>
                  <a:lnTo>
                    <a:pt x="14742" y="21134"/>
                  </a:lnTo>
                  <a:lnTo>
                    <a:pt x="15575" y="20765"/>
                  </a:lnTo>
                  <a:lnTo>
                    <a:pt x="16152" y="20520"/>
                  </a:lnTo>
                  <a:lnTo>
                    <a:pt x="16579" y="20225"/>
                  </a:lnTo>
                  <a:lnTo>
                    <a:pt x="16942" y="19857"/>
                  </a:lnTo>
                  <a:lnTo>
                    <a:pt x="17455" y="20520"/>
                  </a:lnTo>
                  <a:lnTo>
                    <a:pt x="17989" y="21011"/>
                  </a:lnTo>
                  <a:lnTo>
                    <a:pt x="18459" y="21379"/>
                  </a:lnTo>
                  <a:lnTo>
                    <a:pt x="19079" y="21477"/>
                  </a:lnTo>
                  <a:lnTo>
                    <a:pt x="19656" y="21477"/>
                  </a:lnTo>
                  <a:lnTo>
                    <a:pt x="20275" y="21379"/>
                  </a:lnTo>
                  <a:lnTo>
                    <a:pt x="20660" y="21011"/>
                  </a:lnTo>
                  <a:lnTo>
                    <a:pt x="21173" y="20643"/>
                  </a:lnTo>
                  <a:lnTo>
                    <a:pt x="21386" y="20225"/>
                  </a:lnTo>
                  <a:lnTo>
                    <a:pt x="21600" y="19636"/>
                  </a:lnTo>
                  <a:lnTo>
                    <a:pt x="21600" y="19145"/>
                  </a:lnTo>
                  <a:lnTo>
                    <a:pt x="21600" y="18605"/>
                  </a:lnTo>
                  <a:lnTo>
                    <a:pt x="21386" y="18115"/>
                  </a:lnTo>
                  <a:lnTo>
                    <a:pt x="21066" y="17525"/>
                  </a:lnTo>
                  <a:lnTo>
                    <a:pt x="20660" y="17108"/>
                  </a:lnTo>
                  <a:lnTo>
                    <a:pt x="20275" y="16740"/>
                  </a:lnTo>
                  <a:lnTo>
                    <a:pt x="20275" y="10628"/>
                  </a:lnTo>
                  <a:lnTo>
                    <a:pt x="20275" y="5695"/>
                  </a:lnTo>
                  <a:lnTo>
                    <a:pt x="20275" y="5105"/>
                  </a:lnTo>
                  <a:lnTo>
                    <a:pt x="20190" y="4492"/>
                  </a:lnTo>
                  <a:lnTo>
                    <a:pt x="19976" y="4075"/>
                  </a:lnTo>
                  <a:lnTo>
                    <a:pt x="19763" y="3485"/>
                  </a:lnTo>
                  <a:lnTo>
                    <a:pt x="19442" y="2995"/>
                  </a:lnTo>
                  <a:lnTo>
                    <a:pt x="19079" y="2455"/>
                  </a:lnTo>
                  <a:lnTo>
                    <a:pt x="18673" y="2086"/>
                  </a:lnTo>
                  <a:lnTo>
                    <a:pt x="18139" y="1620"/>
                  </a:lnTo>
                  <a:lnTo>
                    <a:pt x="17562" y="1325"/>
                  </a:lnTo>
                  <a:lnTo>
                    <a:pt x="16836" y="957"/>
                  </a:lnTo>
                  <a:lnTo>
                    <a:pt x="16045" y="589"/>
                  </a:lnTo>
                  <a:lnTo>
                    <a:pt x="15169" y="344"/>
                  </a:lnTo>
                  <a:lnTo>
                    <a:pt x="14272" y="245"/>
                  </a:lnTo>
                  <a:lnTo>
                    <a:pt x="13182" y="123"/>
                  </a:lnTo>
                  <a:lnTo>
                    <a:pt x="12028" y="0"/>
                  </a:lnTo>
                  <a:lnTo>
                    <a:pt x="10832" y="0"/>
                  </a:lnTo>
                  <a:lnTo>
                    <a:pt x="9572" y="0"/>
                  </a:lnTo>
                  <a:lnTo>
                    <a:pt x="8418" y="123"/>
                  </a:lnTo>
                  <a:lnTo>
                    <a:pt x="7328" y="245"/>
                  </a:lnTo>
                  <a:lnTo>
                    <a:pt x="6431" y="344"/>
                  </a:lnTo>
                  <a:lnTo>
                    <a:pt x="5555" y="589"/>
                  </a:lnTo>
                  <a:lnTo>
                    <a:pt x="4764" y="957"/>
                  </a:lnTo>
                  <a:lnTo>
                    <a:pt x="4038" y="1325"/>
                  </a:lnTo>
                  <a:lnTo>
                    <a:pt x="3461" y="1620"/>
                  </a:lnTo>
                  <a:lnTo>
                    <a:pt x="2927" y="2086"/>
                  </a:lnTo>
                  <a:lnTo>
                    <a:pt x="2521" y="2455"/>
                  </a:lnTo>
                  <a:lnTo>
                    <a:pt x="2158" y="2995"/>
                  </a:lnTo>
                  <a:lnTo>
                    <a:pt x="1837" y="3485"/>
                  </a:lnTo>
                  <a:lnTo>
                    <a:pt x="1624" y="4075"/>
                  </a:lnTo>
                  <a:lnTo>
                    <a:pt x="1410" y="4492"/>
                  </a:lnTo>
                  <a:lnTo>
                    <a:pt x="1303" y="5105"/>
                  </a:lnTo>
                  <a:lnTo>
                    <a:pt x="1303" y="5695"/>
                  </a:lnTo>
                  <a:lnTo>
                    <a:pt x="1303" y="10874"/>
                  </a:lnTo>
                  <a:lnTo>
                    <a:pt x="1303" y="16740"/>
                  </a:lnTo>
                  <a:lnTo>
                    <a:pt x="940" y="17108"/>
                  </a:lnTo>
                  <a:lnTo>
                    <a:pt x="534" y="17525"/>
                  </a:lnTo>
                  <a:lnTo>
                    <a:pt x="214" y="18115"/>
                  </a:lnTo>
                  <a:lnTo>
                    <a:pt x="0" y="18605"/>
                  </a:lnTo>
                  <a:lnTo>
                    <a:pt x="0" y="19145"/>
                  </a:lnTo>
                  <a:lnTo>
                    <a:pt x="0" y="19636"/>
                  </a:lnTo>
                  <a:lnTo>
                    <a:pt x="214" y="20225"/>
                  </a:lnTo>
                  <a:lnTo>
                    <a:pt x="427" y="20643"/>
                  </a:lnTo>
                  <a:lnTo>
                    <a:pt x="833" y="21011"/>
                  </a:lnTo>
                  <a:lnTo>
                    <a:pt x="1303" y="21379"/>
                  </a:lnTo>
                  <a:lnTo>
                    <a:pt x="1944" y="21477"/>
                  </a:lnTo>
                  <a:lnTo>
                    <a:pt x="2521" y="21477"/>
                  </a:lnTo>
                  <a:lnTo>
                    <a:pt x="3141" y="21379"/>
                  </a:lnTo>
                  <a:lnTo>
                    <a:pt x="3611" y="21011"/>
                  </a:lnTo>
                  <a:lnTo>
                    <a:pt x="4145" y="20520"/>
                  </a:lnTo>
                  <a:lnTo>
                    <a:pt x="4658" y="19857"/>
                  </a:lnTo>
                  <a:lnTo>
                    <a:pt x="4914" y="20225"/>
                  </a:lnTo>
                  <a:lnTo>
                    <a:pt x="5448" y="20520"/>
                  </a:lnTo>
                  <a:lnTo>
                    <a:pt x="6025" y="20765"/>
                  </a:lnTo>
                  <a:lnTo>
                    <a:pt x="6751" y="21134"/>
                  </a:lnTo>
                  <a:lnTo>
                    <a:pt x="7542" y="21379"/>
                  </a:lnTo>
                  <a:lnTo>
                    <a:pt x="8418" y="21477"/>
                  </a:lnTo>
                  <a:lnTo>
                    <a:pt x="9465" y="21600"/>
                  </a:lnTo>
                  <a:lnTo>
                    <a:pt x="10661" y="21600"/>
                  </a:lnTo>
                  <a:close/>
                </a:path>
                <a:path w="21600" h="21600" extrusionOk="0">
                  <a:moveTo>
                    <a:pt x="17049" y="19857"/>
                  </a:moveTo>
                  <a:lnTo>
                    <a:pt x="17049" y="19268"/>
                  </a:lnTo>
                  <a:lnTo>
                    <a:pt x="17049" y="18016"/>
                  </a:lnTo>
                  <a:lnTo>
                    <a:pt x="17049" y="16274"/>
                  </a:lnTo>
                  <a:lnTo>
                    <a:pt x="17049" y="14114"/>
                  </a:lnTo>
                  <a:lnTo>
                    <a:pt x="17049" y="11880"/>
                  </a:lnTo>
                  <a:lnTo>
                    <a:pt x="17049" y="9843"/>
                  </a:lnTo>
                  <a:lnTo>
                    <a:pt x="17049" y="8100"/>
                  </a:lnTo>
                  <a:lnTo>
                    <a:pt x="17049" y="7069"/>
                  </a:lnTo>
                  <a:lnTo>
                    <a:pt x="16942" y="6725"/>
                  </a:lnTo>
                  <a:lnTo>
                    <a:pt x="16836" y="6357"/>
                  </a:lnTo>
                  <a:lnTo>
                    <a:pt x="16686" y="6112"/>
                  </a:lnTo>
                  <a:lnTo>
                    <a:pt x="16472" y="5768"/>
                  </a:lnTo>
                  <a:lnTo>
                    <a:pt x="15746" y="5351"/>
                  </a:lnTo>
                  <a:lnTo>
                    <a:pt x="14849" y="4983"/>
                  </a:lnTo>
                  <a:lnTo>
                    <a:pt x="13951" y="4615"/>
                  </a:lnTo>
                  <a:lnTo>
                    <a:pt x="12862" y="4369"/>
                  </a:lnTo>
                  <a:lnTo>
                    <a:pt x="11879" y="4271"/>
                  </a:lnTo>
                  <a:lnTo>
                    <a:pt x="10832" y="4197"/>
                  </a:lnTo>
                  <a:lnTo>
                    <a:pt x="9828" y="4271"/>
                  </a:lnTo>
                  <a:lnTo>
                    <a:pt x="8845" y="4369"/>
                  </a:lnTo>
                  <a:lnTo>
                    <a:pt x="7734" y="4615"/>
                  </a:lnTo>
                  <a:lnTo>
                    <a:pt x="6751" y="4983"/>
                  </a:lnTo>
                  <a:lnTo>
                    <a:pt x="5961" y="5351"/>
                  </a:lnTo>
                  <a:lnTo>
                    <a:pt x="5234" y="5768"/>
                  </a:lnTo>
                  <a:lnTo>
                    <a:pt x="4914" y="6112"/>
                  </a:lnTo>
                  <a:lnTo>
                    <a:pt x="4764" y="6357"/>
                  </a:lnTo>
                  <a:lnTo>
                    <a:pt x="4658" y="6725"/>
                  </a:lnTo>
                  <a:lnTo>
                    <a:pt x="4658" y="7069"/>
                  </a:lnTo>
                  <a:lnTo>
                    <a:pt x="4658" y="8100"/>
                  </a:lnTo>
                  <a:lnTo>
                    <a:pt x="4658" y="9843"/>
                  </a:lnTo>
                  <a:lnTo>
                    <a:pt x="4658" y="11880"/>
                  </a:lnTo>
                  <a:lnTo>
                    <a:pt x="4658" y="14114"/>
                  </a:lnTo>
                  <a:lnTo>
                    <a:pt x="4658" y="16274"/>
                  </a:lnTo>
                  <a:lnTo>
                    <a:pt x="4658" y="18016"/>
                  </a:lnTo>
                  <a:lnTo>
                    <a:pt x="4658" y="19268"/>
                  </a:lnTo>
                  <a:lnTo>
                    <a:pt x="4658" y="19857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34837" name="chair3"/>
            <p:cNvSpPr>
              <a:spLocks noEditPoints="1" noChangeArrowheads="1"/>
            </p:cNvSpPr>
            <p:nvPr/>
          </p:nvSpPr>
          <p:spPr bwMode="auto">
            <a:xfrm>
              <a:off x="703" y="2341"/>
              <a:ext cx="227" cy="245"/>
            </a:xfrm>
            <a:custGeom>
              <a:avLst/>
              <a:gdLst>
                <a:gd name="T0" fmla="*/ 10800 w 21600"/>
                <a:gd name="T1" fmla="*/ 0 h 21600"/>
                <a:gd name="T2" fmla="*/ 20275 w 21600"/>
                <a:gd name="T3" fmla="*/ 10800 h 21600"/>
                <a:gd name="T4" fmla="*/ 10800 w 21600"/>
                <a:gd name="T5" fmla="*/ 21600 h 21600"/>
                <a:gd name="T6" fmla="*/ 1303 w 21600"/>
                <a:gd name="T7" fmla="*/ 10800 h 21600"/>
                <a:gd name="T8" fmla="*/ 4828 w 21600"/>
                <a:gd name="T9" fmla="*/ 6639 h 21600"/>
                <a:gd name="T10" fmla="*/ 16846 w 21600"/>
                <a:gd name="T11" fmla="*/ 1964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0661" y="21600"/>
                  </a:moveTo>
                  <a:lnTo>
                    <a:pt x="11964" y="21600"/>
                  </a:lnTo>
                  <a:lnTo>
                    <a:pt x="12969" y="21477"/>
                  </a:lnTo>
                  <a:lnTo>
                    <a:pt x="13951" y="21379"/>
                  </a:lnTo>
                  <a:lnTo>
                    <a:pt x="14742" y="21134"/>
                  </a:lnTo>
                  <a:lnTo>
                    <a:pt x="15575" y="20765"/>
                  </a:lnTo>
                  <a:lnTo>
                    <a:pt x="16152" y="20520"/>
                  </a:lnTo>
                  <a:lnTo>
                    <a:pt x="16579" y="20225"/>
                  </a:lnTo>
                  <a:lnTo>
                    <a:pt x="16942" y="19857"/>
                  </a:lnTo>
                  <a:lnTo>
                    <a:pt x="17455" y="20520"/>
                  </a:lnTo>
                  <a:lnTo>
                    <a:pt x="17989" y="21011"/>
                  </a:lnTo>
                  <a:lnTo>
                    <a:pt x="18459" y="21379"/>
                  </a:lnTo>
                  <a:lnTo>
                    <a:pt x="19079" y="21477"/>
                  </a:lnTo>
                  <a:lnTo>
                    <a:pt x="19656" y="21477"/>
                  </a:lnTo>
                  <a:lnTo>
                    <a:pt x="20275" y="21379"/>
                  </a:lnTo>
                  <a:lnTo>
                    <a:pt x="20660" y="21011"/>
                  </a:lnTo>
                  <a:lnTo>
                    <a:pt x="21173" y="20643"/>
                  </a:lnTo>
                  <a:lnTo>
                    <a:pt x="21386" y="20225"/>
                  </a:lnTo>
                  <a:lnTo>
                    <a:pt x="21600" y="19636"/>
                  </a:lnTo>
                  <a:lnTo>
                    <a:pt x="21600" y="19145"/>
                  </a:lnTo>
                  <a:lnTo>
                    <a:pt x="21600" y="18605"/>
                  </a:lnTo>
                  <a:lnTo>
                    <a:pt x="21386" y="18115"/>
                  </a:lnTo>
                  <a:lnTo>
                    <a:pt x="21066" y="17525"/>
                  </a:lnTo>
                  <a:lnTo>
                    <a:pt x="20660" y="17108"/>
                  </a:lnTo>
                  <a:lnTo>
                    <a:pt x="20275" y="16740"/>
                  </a:lnTo>
                  <a:lnTo>
                    <a:pt x="20275" y="10628"/>
                  </a:lnTo>
                  <a:lnTo>
                    <a:pt x="20275" y="5695"/>
                  </a:lnTo>
                  <a:lnTo>
                    <a:pt x="20275" y="5105"/>
                  </a:lnTo>
                  <a:lnTo>
                    <a:pt x="20190" y="4492"/>
                  </a:lnTo>
                  <a:lnTo>
                    <a:pt x="19976" y="4075"/>
                  </a:lnTo>
                  <a:lnTo>
                    <a:pt x="19763" y="3485"/>
                  </a:lnTo>
                  <a:lnTo>
                    <a:pt x="19442" y="2995"/>
                  </a:lnTo>
                  <a:lnTo>
                    <a:pt x="19079" y="2455"/>
                  </a:lnTo>
                  <a:lnTo>
                    <a:pt x="18673" y="2086"/>
                  </a:lnTo>
                  <a:lnTo>
                    <a:pt x="18139" y="1620"/>
                  </a:lnTo>
                  <a:lnTo>
                    <a:pt x="17562" y="1325"/>
                  </a:lnTo>
                  <a:lnTo>
                    <a:pt x="16836" y="957"/>
                  </a:lnTo>
                  <a:lnTo>
                    <a:pt x="16045" y="589"/>
                  </a:lnTo>
                  <a:lnTo>
                    <a:pt x="15169" y="344"/>
                  </a:lnTo>
                  <a:lnTo>
                    <a:pt x="14272" y="245"/>
                  </a:lnTo>
                  <a:lnTo>
                    <a:pt x="13182" y="123"/>
                  </a:lnTo>
                  <a:lnTo>
                    <a:pt x="12028" y="0"/>
                  </a:lnTo>
                  <a:lnTo>
                    <a:pt x="10832" y="0"/>
                  </a:lnTo>
                  <a:lnTo>
                    <a:pt x="9572" y="0"/>
                  </a:lnTo>
                  <a:lnTo>
                    <a:pt x="8418" y="123"/>
                  </a:lnTo>
                  <a:lnTo>
                    <a:pt x="7328" y="245"/>
                  </a:lnTo>
                  <a:lnTo>
                    <a:pt x="6431" y="344"/>
                  </a:lnTo>
                  <a:lnTo>
                    <a:pt x="5555" y="589"/>
                  </a:lnTo>
                  <a:lnTo>
                    <a:pt x="4764" y="957"/>
                  </a:lnTo>
                  <a:lnTo>
                    <a:pt x="4038" y="1325"/>
                  </a:lnTo>
                  <a:lnTo>
                    <a:pt x="3461" y="1620"/>
                  </a:lnTo>
                  <a:lnTo>
                    <a:pt x="2927" y="2086"/>
                  </a:lnTo>
                  <a:lnTo>
                    <a:pt x="2521" y="2455"/>
                  </a:lnTo>
                  <a:lnTo>
                    <a:pt x="2158" y="2995"/>
                  </a:lnTo>
                  <a:lnTo>
                    <a:pt x="1837" y="3485"/>
                  </a:lnTo>
                  <a:lnTo>
                    <a:pt x="1624" y="4075"/>
                  </a:lnTo>
                  <a:lnTo>
                    <a:pt x="1410" y="4492"/>
                  </a:lnTo>
                  <a:lnTo>
                    <a:pt x="1303" y="5105"/>
                  </a:lnTo>
                  <a:lnTo>
                    <a:pt x="1303" y="5695"/>
                  </a:lnTo>
                  <a:lnTo>
                    <a:pt x="1303" y="10874"/>
                  </a:lnTo>
                  <a:lnTo>
                    <a:pt x="1303" y="16740"/>
                  </a:lnTo>
                  <a:lnTo>
                    <a:pt x="940" y="17108"/>
                  </a:lnTo>
                  <a:lnTo>
                    <a:pt x="534" y="17525"/>
                  </a:lnTo>
                  <a:lnTo>
                    <a:pt x="214" y="18115"/>
                  </a:lnTo>
                  <a:lnTo>
                    <a:pt x="0" y="18605"/>
                  </a:lnTo>
                  <a:lnTo>
                    <a:pt x="0" y="19145"/>
                  </a:lnTo>
                  <a:lnTo>
                    <a:pt x="0" y="19636"/>
                  </a:lnTo>
                  <a:lnTo>
                    <a:pt x="214" y="20225"/>
                  </a:lnTo>
                  <a:lnTo>
                    <a:pt x="427" y="20643"/>
                  </a:lnTo>
                  <a:lnTo>
                    <a:pt x="833" y="21011"/>
                  </a:lnTo>
                  <a:lnTo>
                    <a:pt x="1303" y="21379"/>
                  </a:lnTo>
                  <a:lnTo>
                    <a:pt x="1944" y="21477"/>
                  </a:lnTo>
                  <a:lnTo>
                    <a:pt x="2521" y="21477"/>
                  </a:lnTo>
                  <a:lnTo>
                    <a:pt x="3141" y="21379"/>
                  </a:lnTo>
                  <a:lnTo>
                    <a:pt x="3611" y="21011"/>
                  </a:lnTo>
                  <a:lnTo>
                    <a:pt x="4145" y="20520"/>
                  </a:lnTo>
                  <a:lnTo>
                    <a:pt x="4658" y="19857"/>
                  </a:lnTo>
                  <a:lnTo>
                    <a:pt x="4914" y="20225"/>
                  </a:lnTo>
                  <a:lnTo>
                    <a:pt x="5448" y="20520"/>
                  </a:lnTo>
                  <a:lnTo>
                    <a:pt x="6025" y="20765"/>
                  </a:lnTo>
                  <a:lnTo>
                    <a:pt x="6751" y="21134"/>
                  </a:lnTo>
                  <a:lnTo>
                    <a:pt x="7542" y="21379"/>
                  </a:lnTo>
                  <a:lnTo>
                    <a:pt x="8418" y="21477"/>
                  </a:lnTo>
                  <a:lnTo>
                    <a:pt x="9465" y="21600"/>
                  </a:lnTo>
                  <a:lnTo>
                    <a:pt x="10661" y="21600"/>
                  </a:lnTo>
                  <a:close/>
                </a:path>
                <a:path w="21600" h="21600" extrusionOk="0">
                  <a:moveTo>
                    <a:pt x="17049" y="19857"/>
                  </a:moveTo>
                  <a:lnTo>
                    <a:pt x="17049" y="19268"/>
                  </a:lnTo>
                  <a:lnTo>
                    <a:pt x="17049" y="18016"/>
                  </a:lnTo>
                  <a:lnTo>
                    <a:pt x="17049" y="16274"/>
                  </a:lnTo>
                  <a:lnTo>
                    <a:pt x="17049" y="14114"/>
                  </a:lnTo>
                  <a:lnTo>
                    <a:pt x="17049" y="11880"/>
                  </a:lnTo>
                  <a:lnTo>
                    <a:pt x="17049" y="9843"/>
                  </a:lnTo>
                  <a:lnTo>
                    <a:pt x="17049" y="8100"/>
                  </a:lnTo>
                  <a:lnTo>
                    <a:pt x="17049" y="7069"/>
                  </a:lnTo>
                  <a:lnTo>
                    <a:pt x="16942" y="6725"/>
                  </a:lnTo>
                  <a:lnTo>
                    <a:pt x="16836" y="6357"/>
                  </a:lnTo>
                  <a:lnTo>
                    <a:pt x="16686" y="6112"/>
                  </a:lnTo>
                  <a:lnTo>
                    <a:pt x="16472" y="5768"/>
                  </a:lnTo>
                  <a:lnTo>
                    <a:pt x="15746" y="5351"/>
                  </a:lnTo>
                  <a:lnTo>
                    <a:pt x="14849" y="4983"/>
                  </a:lnTo>
                  <a:lnTo>
                    <a:pt x="13951" y="4615"/>
                  </a:lnTo>
                  <a:lnTo>
                    <a:pt x="12862" y="4369"/>
                  </a:lnTo>
                  <a:lnTo>
                    <a:pt x="11879" y="4271"/>
                  </a:lnTo>
                  <a:lnTo>
                    <a:pt x="10832" y="4197"/>
                  </a:lnTo>
                  <a:lnTo>
                    <a:pt x="9828" y="4271"/>
                  </a:lnTo>
                  <a:lnTo>
                    <a:pt x="8845" y="4369"/>
                  </a:lnTo>
                  <a:lnTo>
                    <a:pt x="7734" y="4615"/>
                  </a:lnTo>
                  <a:lnTo>
                    <a:pt x="6751" y="4983"/>
                  </a:lnTo>
                  <a:lnTo>
                    <a:pt x="5961" y="5351"/>
                  </a:lnTo>
                  <a:lnTo>
                    <a:pt x="5234" y="5768"/>
                  </a:lnTo>
                  <a:lnTo>
                    <a:pt x="4914" y="6112"/>
                  </a:lnTo>
                  <a:lnTo>
                    <a:pt x="4764" y="6357"/>
                  </a:lnTo>
                  <a:lnTo>
                    <a:pt x="4658" y="6725"/>
                  </a:lnTo>
                  <a:lnTo>
                    <a:pt x="4658" y="7069"/>
                  </a:lnTo>
                  <a:lnTo>
                    <a:pt x="4658" y="8100"/>
                  </a:lnTo>
                  <a:lnTo>
                    <a:pt x="4658" y="9843"/>
                  </a:lnTo>
                  <a:lnTo>
                    <a:pt x="4658" y="11880"/>
                  </a:lnTo>
                  <a:lnTo>
                    <a:pt x="4658" y="14114"/>
                  </a:lnTo>
                  <a:lnTo>
                    <a:pt x="4658" y="16274"/>
                  </a:lnTo>
                  <a:lnTo>
                    <a:pt x="4658" y="18016"/>
                  </a:lnTo>
                  <a:lnTo>
                    <a:pt x="4658" y="19268"/>
                  </a:lnTo>
                  <a:lnTo>
                    <a:pt x="4658" y="19857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4838" name="Text Box 22"/>
          <p:cNvSpPr txBox="1">
            <a:spLocks noChangeArrowheads="1"/>
          </p:cNvSpPr>
          <p:nvPr/>
        </p:nvSpPr>
        <p:spPr bwMode="auto">
          <a:xfrm>
            <a:off x="1691680" y="3644900"/>
            <a:ext cx="525658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ru-RU" sz="3200" i="1" dirty="0">
                <a:latin typeface="Times New Roman" pitchFamily="18" charset="0"/>
              </a:rPr>
              <a:t>Вопрос</a:t>
            </a:r>
            <a:r>
              <a:rPr lang="en-US" sz="3200" i="1" dirty="0">
                <a:latin typeface="Times New Roman" pitchFamily="18" charset="0"/>
              </a:rPr>
              <a:t> </a:t>
            </a:r>
            <a:r>
              <a:rPr lang="ru-RU" sz="3200" i="1" dirty="0" smtClean="0">
                <a:latin typeface="Times New Roman" pitchFamily="18" charset="0"/>
              </a:rPr>
              <a:t>№8</a:t>
            </a:r>
          </a:p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Самое 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популярное в годы войны стихотворение</a:t>
            </a:r>
          </a:p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«Жди меня» написал…</a:t>
            </a:r>
          </a:p>
        </p:txBody>
      </p:sp>
      <p:sp>
        <p:nvSpPr>
          <p:cNvPr id="34839" name="Oval 23"/>
          <p:cNvSpPr>
            <a:spLocks noChangeArrowheads="1"/>
          </p:cNvSpPr>
          <p:nvPr/>
        </p:nvSpPr>
        <p:spPr bwMode="auto">
          <a:xfrm>
            <a:off x="5651500" y="260350"/>
            <a:ext cx="1223963" cy="12239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840" name="AutoShape 2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43888" y="4365625"/>
            <a:ext cx="900112" cy="649288"/>
          </a:xfrm>
          <a:prstGeom prst="actionButtonForwardNex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841" name="Oval 25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323528" y="4149080"/>
            <a:ext cx="1368425" cy="8651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/>
              <a:t>Выйти</a:t>
            </a:r>
          </a:p>
          <a:p>
            <a:pPr algn="ctr"/>
            <a:r>
              <a:rPr lang="ru-RU" sz="2000" b="1"/>
              <a:t>из игры</a:t>
            </a:r>
          </a:p>
        </p:txBody>
      </p:sp>
      <p:pic>
        <p:nvPicPr>
          <p:cNvPr id="27" name="medley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604448" y="5085184"/>
            <a:ext cx="304800" cy="304800"/>
          </a:xfrm>
          <a:prstGeom prst="rect">
            <a:avLst/>
          </a:prstGeom>
        </p:spPr>
      </p:pic>
      <p:sp>
        <p:nvSpPr>
          <p:cNvPr id="28" name="TextBox 29"/>
          <p:cNvSpPr txBox="1"/>
          <p:nvPr/>
        </p:nvSpPr>
        <p:spPr>
          <a:xfrm>
            <a:off x="179512" y="2276872"/>
            <a:ext cx="15121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 smtClean="0"/>
              <a:t>Помощь друга</a:t>
            </a:r>
            <a:endParaRPr lang="ru-RU" sz="1200" dirty="0"/>
          </a:p>
        </p:txBody>
      </p:sp>
      <p:sp>
        <p:nvSpPr>
          <p:cNvPr id="29" name="TextBox 29"/>
          <p:cNvSpPr txBox="1"/>
          <p:nvPr/>
        </p:nvSpPr>
        <p:spPr>
          <a:xfrm>
            <a:off x="251520" y="3501008"/>
            <a:ext cx="15121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 smtClean="0"/>
              <a:t>Помощь зала </a:t>
            </a:r>
            <a:endParaRPr lang="ru-RU" sz="12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9829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11" dur="30000"/>
                                        <p:tgtEl>
                                          <p:spTgt spid="348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9999"/>
                                          </p:stCondLst>
                                        </p:cTn>
                                        <p:tgtEl>
                                          <p:spTgt spid="34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348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7" dur="20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E0000"/>
                                      </p:to>
                                    </p:animClr>
                                    <p:set>
                                      <p:cBhvr>
                                        <p:cTn id="18" dur="20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48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4" dur="20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8000"/>
                                      </p:to>
                                    </p:animClr>
                                    <p:set>
                                      <p:cBhvr>
                                        <p:cTn id="25" dur="20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20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48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1" dur="20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2" dur="20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0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4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348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0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9" dur="20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0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5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348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7" dur="1000"/>
                                        <p:tgtEl>
                                          <p:spTgt spid="348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2" dur="10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9"/>
                  </p:tgtEl>
                </p:cond>
              </p:nextCondLst>
            </p:seq>
            <p:audio>
              <p:cMediaNode>
                <p:cTn id="5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</p:childTnLst>
        </p:cTn>
      </p:par>
    </p:tnLst>
    <p:bldLst>
      <p:bldP spid="34824" grpId="0" animBg="1"/>
      <p:bldP spid="34825" grpId="0" animBg="1"/>
      <p:bldP spid="3483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72" y="4365104"/>
            <a:ext cx="1901011" cy="21602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323528" y="4869160"/>
            <a:ext cx="6600012" cy="138499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Константин Михайлович Симонов , </a:t>
            </a:r>
          </a:p>
          <a:p>
            <a:pPr algn="ctr"/>
            <a:r>
              <a:rPr lang="ru-RU" sz="2800" b="1" dirty="0" smtClean="0"/>
              <a:t>автор стихотворения </a:t>
            </a:r>
          </a:p>
          <a:p>
            <a:pPr algn="ctr"/>
            <a:r>
              <a:rPr lang="ru-RU" sz="2800" b="1" dirty="0" smtClean="0"/>
              <a:t> « ЖДИ МЕНЯ!» 1941 г.</a:t>
            </a:r>
            <a:endParaRPr lang="ru-RU" sz="2800" b="1" dirty="0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692696"/>
            <a:ext cx="3458785" cy="39604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476672"/>
            <a:ext cx="2220069" cy="34330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КТО ХОЧЕТ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5" y="1"/>
            <a:ext cx="3960440" cy="3429000"/>
          </a:xfrm>
          <a:prstGeom prst="rect">
            <a:avLst/>
          </a:prstGeom>
          <a:noFill/>
        </p:spPr>
      </p:pic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6877050" y="836613"/>
            <a:ext cx="20161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7200900" y="0"/>
            <a:ext cx="1943100" cy="4300538"/>
            <a:chOff x="4332" y="164"/>
            <a:chExt cx="1224" cy="2709"/>
          </a:xfrm>
        </p:grpSpPr>
        <p:sp>
          <p:nvSpPr>
            <p:cNvPr id="34821" name="Text Box 5"/>
            <p:cNvSpPr txBox="1">
              <a:spLocks noChangeArrowheads="1"/>
            </p:cNvSpPr>
            <p:nvPr/>
          </p:nvSpPr>
          <p:spPr bwMode="auto">
            <a:xfrm>
              <a:off x="4604" y="164"/>
              <a:ext cx="952" cy="2709"/>
            </a:xfrm>
            <a:prstGeom prst="rect">
              <a:avLst/>
            </a:prstGeom>
            <a:solidFill>
              <a:srgbClr val="000000"/>
            </a:solidFill>
            <a:ln w="57150" cmpd="thinThick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endParaRPr lang="ru-RU" sz="100" b="1" i="1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i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100</a:t>
              </a:r>
              <a:endPara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90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80</a:t>
              </a:r>
              <a:endPara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70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60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i="1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50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45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40</a:t>
              </a:r>
              <a:endPara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35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30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i="1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25</a:t>
              </a:r>
              <a:endParaRPr lang="ru-RU" b="1" i="1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20</a:t>
              </a:r>
              <a:endPara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15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10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5</a:t>
              </a:r>
              <a:endParaRPr lang="ru-RU" dirty="0">
                <a:latin typeface="Times New Roman" pitchFamily="18" charset="0"/>
              </a:endParaRPr>
            </a:p>
          </p:txBody>
        </p:sp>
        <p:sp>
          <p:nvSpPr>
            <p:cNvPr id="34822" name="Text Box 6"/>
            <p:cNvSpPr txBox="1">
              <a:spLocks noChangeArrowheads="1"/>
            </p:cNvSpPr>
            <p:nvPr/>
          </p:nvSpPr>
          <p:spPr bwMode="auto">
            <a:xfrm>
              <a:off x="4332" y="164"/>
              <a:ext cx="318" cy="2709"/>
            </a:xfrm>
            <a:prstGeom prst="rect">
              <a:avLst/>
            </a:prstGeom>
            <a:solidFill>
              <a:srgbClr val="000000"/>
            </a:solidFill>
            <a:ln w="57150" cmpd="thinThick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endParaRPr lang="ru-RU" sz="100" b="1" i="1">
                <a:effectLst>
                  <a:outerShdw blurRad="38100" dist="38100" dir="2700000" algn="tl">
                    <a:srgbClr val="5B5B89"/>
                  </a:outerShdw>
                </a:effectLst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i="1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15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14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13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12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11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i="1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10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9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8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7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6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i="1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5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4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3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2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</a:t>
              </a:r>
            </a:p>
          </p:txBody>
        </p:sp>
      </p:grpSp>
      <p:sp>
        <p:nvSpPr>
          <p:cNvPr id="34823" name="Text Box 7"/>
          <p:cNvSpPr txBox="1">
            <a:spLocks noChangeArrowheads="1"/>
          </p:cNvSpPr>
          <p:nvPr/>
        </p:nvSpPr>
        <p:spPr bwMode="auto">
          <a:xfrm>
            <a:off x="7200900" y="1700808"/>
            <a:ext cx="1943100" cy="36671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</a:rPr>
              <a:t> 9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</a:rPr>
              <a:t>             45</a:t>
            </a:r>
            <a:endParaRPr lang="ru-RU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4824" name="AutoShape 8"/>
          <p:cNvSpPr>
            <a:spLocks noChangeArrowheads="1"/>
          </p:cNvSpPr>
          <p:nvPr/>
        </p:nvSpPr>
        <p:spPr bwMode="auto">
          <a:xfrm>
            <a:off x="0" y="5589588"/>
            <a:ext cx="4572000" cy="431800"/>
          </a:xfrm>
          <a:prstGeom prst="hexagon">
            <a:avLst>
              <a:gd name="adj" fmla="val 264706"/>
              <a:gd name="vf" fmla="val 11547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/>
              <a:t>A. </a:t>
            </a:r>
            <a:r>
              <a:rPr lang="ru-RU" sz="1600" dirty="0" smtClean="0"/>
              <a:t>Общая организация Наций</a:t>
            </a:r>
            <a:endParaRPr lang="ru-RU" sz="1600" dirty="0"/>
          </a:p>
        </p:txBody>
      </p:sp>
      <p:sp>
        <p:nvSpPr>
          <p:cNvPr id="34825" name="AutoShape 9"/>
          <p:cNvSpPr>
            <a:spLocks noChangeArrowheads="1"/>
          </p:cNvSpPr>
          <p:nvPr/>
        </p:nvSpPr>
        <p:spPr bwMode="auto">
          <a:xfrm>
            <a:off x="0" y="6237288"/>
            <a:ext cx="4572000" cy="431800"/>
          </a:xfrm>
          <a:prstGeom prst="hexagon">
            <a:avLst>
              <a:gd name="adj" fmla="val 264706"/>
              <a:gd name="vf" fmla="val 11547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/>
              <a:t>C. </a:t>
            </a:r>
            <a:r>
              <a:rPr lang="ru-RU" sz="1600" dirty="0" smtClean="0"/>
              <a:t>Объединение Организационных </a:t>
            </a:r>
            <a:r>
              <a:rPr lang="ru-RU" sz="1600" dirty="0" smtClean="0"/>
              <a:t>Наций</a:t>
            </a:r>
            <a:r>
              <a:rPr lang="ru-RU" sz="1600" dirty="0" smtClean="0"/>
              <a:t>.</a:t>
            </a:r>
            <a:endParaRPr lang="ru-RU" sz="1600" dirty="0"/>
          </a:p>
        </p:txBody>
      </p:sp>
      <p:sp>
        <p:nvSpPr>
          <p:cNvPr id="34826" name="AutoShape 10"/>
          <p:cNvSpPr>
            <a:spLocks noChangeArrowheads="1"/>
          </p:cNvSpPr>
          <p:nvPr/>
        </p:nvSpPr>
        <p:spPr bwMode="auto">
          <a:xfrm>
            <a:off x="4572000" y="6237288"/>
            <a:ext cx="4572000" cy="431800"/>
          </a:xfrm>
          <a:prstGeom prst="hexagon">
            <a:avLst>
              <a:gd name="adj" fmla="val 264706"/>
              <a:gd name="vf" fmla="val 11547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 smtClean="0"/>
              <a:t>D</a:t>
            </a:r>
            <a:r>
              <a:rPr lang="ru-RU" dirty="0" smtClean="0"/>
              <a:t>. </a:t>
            </a:r>
            <a:r>
              <a:rPr lang="ru-RU" sz="1600" dirty="0" smtClean="0"/>
              <a:t>Организацию Объединённых </a:t>
            </a:r>
            <a:r>
              <a:rPr lang="ru-RU" sz="1600" dirty="0" smtClean="0"/>
              <a:t>Наций</a:t>
            </a:r>
            <a:endParaRPr lang="ru-RU" sz="1600" dirty="0"/>
          </a:p>
        </p:txBody>
      </p:sp>
      <p:sp>
        <p:nvSpPr>
          <p:cNvPr id="34827" name="AutoShape 11"/>
          <p:cNvSpPr>
            <a:spLocks noChangeArrowheads="1"/>
          </p:cNvSpPr>
          <p:nvPr/>
        </p:nvSpPr>
        <p:spPr bwMode="auto">
          <a:xfrm>
            <a:off x="4572000" y="5589588"/>
            <a:ext cx="4572000" cy="431800"/>
          </a:xfrm>
          <a:prstGeom prst="hexagon">
            <a:avLst>
              <a:gd name="adj" fmla="val 264706"/>
              <a:gd name="vf" fmla="val 11547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/>
              <a:t>B. </a:t>
            </a:r>
            <a:r>
              <a:rPr lang="ru-RU" sz="1600" dirty="0" smtClean="0"/>
              <a:t>Объединение Объединённых Наций.</a:t>
            </a:r>
            <a:endParaRPr lang="ru-RU" sz="1600" dirty="0"/>
          </a:p>
        </p:txBody>
      </p:sp>
      <p:sp>
        <p:nvSpPr>
          <p:cNvPr id="34828" name="AutoShape 12"/>
          <p:cNvSpPr>
            <a:spLocks noChangeArrowheads="1"/>
          </p:cNvSpPr>
          <p:nvPr/>
        </p:nvSpPr>
        <p:spPr bwMode="auto">
          <a:xfrm>
            <a:off x="1763713" y="3429000"/>
            <a:ext cx="5184775" cy="2016125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829" name="Oval 13"/>
          <p:cNvSpPr>
            <a:spLocks noChangeArrowheads="1"/>
          </p:cNvSpPr>
          <p:nvPr/>
        </p:nvSpPr>
        <p:spPr bwMode="auto">
          <a:xfrm>
            <a:off x="250825" y="333375"/>
            <a:ext cx="1368425" cy="8651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/>
              <a:t>50:50</a:t>
            </a:r>
          </a:p>
        </p:txBody>
      </p:sp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250825" y="1412875"/>
            <a:ext cx="1368425" cy="865188"/>
            <a:chOff x="158" y="1344"/>
            <a:chExt cx="862" cy="545"/>
          </a:xfrm>
        </p:grpSpPr>
        <p:sp>
          <p:nvSpPr>
            <p:cNvPr id="34831" name="Oval 15"/>
            <p:cNvSpPr>
              <a:spLocks noChangeArrowheads="1"/>
            </p:cNvSpPr>
            <p:nvPr/>
          </p:nvSpPr>
          <p:spPr bwMode="auto">
            <a:xfrm>
              <a:off x="158" y="1344"/>
              <a:ext cx="862" cy="54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34832" name="Picture 16" descr="телефон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40" y="1389"/>
              <a:ext cx="499" cy="429"/>
            </a:xfrm>
            <a:prstGeom prst="rect">
              <a:avLst/>
            </a:prstGeom>
            <a:noFill/>
          </p:spPr>
        </p:pic>
      </p:grpSp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250825" y="2563813"/>
            <a:ext cx="1368425" cy="865187"/>
            <a:chOff x="158" y="2160"/>
            <a:chExt cx="862" cy="545"/>
          </a:xfrm>
        </p:grpSpPr>
        <p:sp>
          <p:nvSpPr>
            <p:cNvPr id="34834" name="Oval 18"/>
            <p:cNvSpPr>
              <a:spLocks noChangeArrowheads="1"/>
            </p:cNvSpPr>
            <p:nvPr/>
          </p:nvSpPr>
          <p:spPr bwMode="auto">
            <a:xfrm>
              <a:off x="158" y="2160"/>
              <a:ext cx="862" cy="54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4835" name="chair"/>
            <p:cNvSpPr>
              <a:spLocks noEditPoints="1" noChangeArrowheads="1"/>
            </p:cNvSpPr>
            <p:nvPr/>
          </p:nvSpPr>
          <p:spPr bwMode="auto">
            <a:xfrm>
              <a:off x="431" y="2206"/>
              <a:ext cx="285" cy="272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5400 w 21600"/>
                <a:gd name="T9" fmla="*/ 7265 h 21600"/>
                <a:gd name="T10" fmla="*/ 16200 w 21600"/>
                <a:gd name="T11" fmla="*/ 1786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2960" y="3927"/>
                  </a:moveTo>
                  <a:lnTo>
                    <a:pt x="14760" y="3927"/>
                  </a:lnTo>
                  <a:cubicBezTo>
                    <a:pt x="17640" y="4713"/>
                    <a:pt x="18000" y="3535"/>
                    <a:pt x="18000" y="2356"/>
                  </a:cubicBezTo>
                  <a:cubicBezTo>
                    <a:pt x="18000" y="785"/>
                    <a:pt x="15840" y="0"/>
                    <a:pt x="10800" y="0"/>
                  </a:cubicBezTo>
                  <a:cubicBezTo>
                    <a:pt x="6120" y="0"/>
                    <a:pt x="3600" y="785"/>
                    <a:pt x="3600" y="2356"/>
                  </a:cubicBezTo>
                  <a:cubicBezTo>
                    <a:pt x="3600" y="3535"/>
                    <a:pt x="4320" y="4713"/>
                    <a:pt x="6840" y="3927"/>
                  </a:cubicBezTo>
                  <a:lnTo>
                    <a:pt x="8640" y="3927"/>
                  </a:lnTo>
                  <a:lnTo>
                    <a:pt x="8640" y="5891"/>
                  </a:lnTo>
                  <a:lnTo>
                    <a:pt x="6840" y="5891"/>
                  </a:lnTo>
                  <a:cubicBezTo>
                    <a:pt x="5400" y="5891"/>
                    <a:pt x="4320" y="7069"/>
                    <a:pt x="4320" y="8640"/>
                  </a:cubicBezTo>
                  <a:lnTo>
                    <a:pt x="4320" y="10996"/>
                  </a:lnTo>
                  <a:lnTo>
                    <a:pt x="2880" y="10996"/>
                  </a:lnTo>
                  <a:lnTo>
                    <a:pt x="2880" y="8640"/>
                  </a:lnTo>
                  <a:cubicBezTo>
                    <a:pt x="2880" y="7855"/>
                    <a:pt x="2520" y="7069"/>
                    <a:pt x="1440" y="7069"/>
                  </a:cubicBezTo>
                  <a:cubicBezTo>
                    <a:pt x="720" y="7069"/>
                    <a:pt x="0" y="7855"/>
                    <a:pt x="0" y="8640"/>
                  </a:cubicBezTo>
                  <a:lnTo>
                    <a:pt x="0" y="10604"/>
                  </a:lnTo>
                  <a:lnTo>
                    <a:pt x="0" y="17280"/>
                  </a:lnTo>
                  <a:cubicBezTo>
                    <a:pt x="0" y="18065"/>
                    <a:pt x="720" y="18851"/>
                    <a:pt x="1440" y="18851"/>
                  </a:cubicBezTo>
                  <a:cubicBezTo>
                    <a:pt x="2520" y="18851"/>
                    <a:pt x="2880" y="18065"/>
                    <a:pt x="2880" y="17280"/>
                  </a:cubicBezTo>
                  <a:lnTo>
                    <a:pt x="2880" y="14531"/>
                  </a:lnTo>
                  <a:lnTo>
                    <a:pt x="4320" y="14531"/>
                  </a:lnTo>
                  <a:lnTo>
                    <a:pt x="4320" y="15709"/>
                  </a:lnTo>
                  <a:cubicBezTo>
                    <a:pt x="4320" y="18458"/>
                    <a:pt x="6840" y="21600"/>
                    <a:pt x="10800" y="21600"/>
                  </a:cubicBezTo>
                  <a:cubicBezTo>
                    <a:pt x="15120" y="21600"/>
                    <a:pt x="17280" y="18458"/>
                    <a:pt x="17280" y="15709"/>
                  </a:cubicBezTo>
                  <a:lnTo>
                    <a:pt x="17280" y="14531"/>
                  </a:lnTo>
                  <a:lnTo>
                    <a:pt x="18720" y="14531"/>
                  </a:lnTo>
                  <a:lnTo>
                    <a:pt x="18720" y="17280"/>
                  </a:lnTo>
                  <a:cubicBezTo>
                    <a:pt x="18720" y="18065"/>
                    <a:pt x="19440" y="18851"/>
                    <a:pt x="20160" y="18851"/>
                  </a:cubicBezTo>
                  <a:cubicBezTo>
                    <a:pt x="20880" y="18851"/>
                    <a:pt x="21600" y="18065"/>
                    <a:pt x="21600" y="17280"/>
                  </a:cubicBezTo>
                  <a:lnTo>
                    <a:pt x="21600" y="10604"/>
                  </a:lnTo>
                  <a:lnTo>
                    <a:pt x="21600" y="8640"/>
                  </a:lnTo>
                  <a:cubicBezTo>
                    <a:pt x="21600" y="7855"/>
                    <a:pt x="20880" y="7069"/>
                    <a:pt x="20160" y="7069"/>
                  </a:cubicBezTo>
                  <a:cubicBezTo>
                    <a:pt x="19440" y="7069"/>
                    <a:pt x="18720" y="7855"/>
                    <a:pt x="18720" y="8640"/>
                  </a:cubicBezTo>
                  <a:lnTo>
                    <a:pt x="18720" y="10996"/>
                  </a:lnTo>
                  <a:lnTo>
                    <a:pt x="17280" y="10996"/>
                  </a:lnTo>
                  <a:lnTo>
                    <a:pt x="17280" y="8640"/>
                  </a:lnTo>
                  <a:cubicBezTo>
                    <a:pt x="17280" y="7069"/>
                    <a:pt x="16200" y="5891"/>
                    <a:pt x="14760" y="5891"/>
                  </a:cubicBezTo>
                  <a:lnTo>
                    <a:pt x="12960" y="5891"/>
                  </a:lnTo>
                  <a:close/>
                  <a:moveTo>
                    <a:pt x="12960" y="3927"/>
                  </a:moveTo>
                  <a:moveTo>
                    <a:pt x="2880" y="10996"/>
                  </a:moveTo>
                  <a:moveTo>
                    <a:pt x="4320" y="10996"/>
                  </a:moveTo>
                  <a:lnTo>
                    <a:pt x="4320" y="14531"/>
                  </a:lnTo>
                  <a:moveTo>
                    <a:pt x="2880" y="14531"/>
                  </a:moveTo>
                  <a:lnTo>
                    <a:pt x="2880" y="10996"/>
                  </a:lnTo>
                  <a:moveTo>
                    <a:pt x="17280" y="10996"/>
                  </a:moveTo>
                  <a:moveTo>
                    <a:pt x="18720" y="10996"/>
                  </a:moveTo>
                  <a:lnTo>
                    <a:pt x="18720" y="14531"/>
                  </a:lnTo>
                  <a:moveTo>
                    <a:pt x="17280" y="14531"/>
                  </a:moveTo>
                  <a:lnTo>
                    <a:pt x="17280" y="10996"/>
                  </a:lnTo>
                  <a:moveTo>
                    <a:pt x="8640" y="3927"/>
                  </a:moveTo>
                  <a:lnTo>
                    <a:pt x="12960" y="3927"/>
                  </a:lnTo>
                  <a:moveTo>
                    <a:pt x="12960" y="5891"/>
                  </a:moveTo>
                  <a:lnTo>
                    <a:pt x="8640" y="5891"/>
                  </a:lnTo>
                </a:path>
              </a:pathLst>
            </a:custGeom>
            <a:solidFill>
              <a:srgbClr val="CC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34836" name="chair3"/>
            <p:cNvSpPr>
              <a:spLocks noEditPoints="1" noChangeArrowheads="1"/>
            </p:cNvSpPr>
            <p:nvPr/>
          </p:nvSpPr>
          <p:spPr bwMode="auto">
            <a:xfrm>
              <a:off x="204" y="2341"/>
              <a:ext cx="227" cy="245"/>
            </a:xfrm>
            <a:custGeom>
              <a:avLst/>
              <a:gdLst>
                <a:gd name="T0" fmla="*/ 10800 w 21600"/>
                <a:gd name="T1" fmla="*/ 0 h 21600"/>
                <a:gd name="T2" fmla="*/ 20275 w 21600"/>
                <a:gd name="T3" fmla="*/ 10800 h 21600"/>
                <a:gd name="T4" fmla="*/ 10800 w 21600"/>
                <a:gd name="T5" fmla="*/ 21600 h 21600"/>
                <a:gd name="T6" fmla="*/ 1303 w 21600"/>
                <a:gd name="T7" fmla="*/ 10800 h 21600"/>
                <a:gd name="T8" fmla="*/ 4828 w 21600"/>
                <a:gd name="T9" fmla="*/ 6639 h 21600"/>
                <a:gd name="T10" fmla="*/ 16846 w 21600"/>
                <a:gd name="T11" fmla="*/ 1964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0661" y="21600"/>
                  </a:moveTo>
                  <a:lnTo>
                    <a:pt x="11964" y="21600"/>
                  </a:lnTo>
                  <a:lnTo>
                    <a:pt x="12969" y="21477"/>
                  </a:lnTo>
                  <a:lnTo>
                    <a:pt x="13951" y="21379"/>
                  </a:lnTo>
                  <a:lnTo>
                    <a:pt x="14742" y="21134"/>
                  </a:lnTo>
                  <a:lnTo>
                    <a:pt x="15575" y="20765"/>
                  </a:lnTo>
                  <a:lnTo>
                    <a:pt x="16152" y="20520"/>
                  </a:lnTo>
                  <a:lnTo>
                    <a:pt x="16579" y="20225"/>
                  </a:lnTo>
                  <a:lnTo>
                    <a:pt x="16942" y="19857"/>
                  </a:lnTo>
                  <a:lnTo>
                    <a:pt x="17455" y="20520"/>
                  </a:lnTo>
                  <a:lnTo>
                    <a:pt x="17989" y="21011"/>
                  </a:lnTo>
                  <a:lnTo>
                    <a:pt x="18459" y="21379"/>
                  </a:lnTo>
                  <a:lnTo>
                    <a:pt x="19079" y="21477"/>
                  </a:lnTo>
                  <a:lnTo>
                    <a:pt x="19656" y="21477"/>
                  </a:lnTo>
                  <a:lnTo>
                    <a:pt x="20275" y="21379"/>
                  </a:lnTo>
                  <a:lnTo>
                    <a:pt x="20660" y="21011"/>
                  </a:lnTo>
                  <a:lnTo>
                    <a:pt x="21173" y="20643"/>
                  </a:lnTo>
                  <a:lnTo>
                    <a:pt x="21386" y="20225"/>
                  </a:lnTo>
                  <a:lnTo>
                    <a:pt x="21600" y="19636"/>
                  </a:lnTo>
                  <a:lnTo>
                    <a:pt x="21600" y="19145"/>
                  </a:lnTo>
                  <a:lnTo>
                    <a:pt x="21600" y="18605"/>
                  </a:lnTo>
                  <a:lnTo>
                    <a:pt x="21386" y="18115"/>
                  </a:lnTo>
                  <a:lnTo>
                    <a:pt x="21066" y="17525"/>
                  </a:lnTo>
                  <a:lnTo>
                    <a:pt x="20660" y="17108"/>
                  </a:lnTo>
                  <a:lnTo>
                    <a:pt x="20275" y="16740"/>
                  </a:lnTo>
                  <a:lnTo>
                    <a:pt x="20275" y="10628"/>
                  </a:lnTo>
                  <a:lnTo>
                    <a:pt x="20275" y="5695"/>
                  </a:lnTo>
                  <a:lnTo>
                    <a:pt x="20275" y="5105"/>
                  </a:lnTo>
                  <a:lnTo>
                    <a:pt x="20190" y="4492"/>
                  </a:lnTo>
                  <a:lnTo>
                    <a:pt x="19976" y="4075"/>
                  </a:lnTo>
                  <a:lnTo>
                    <a:pt x="19763" y="3485"/>
                  </a:lnTo>
                  <a:lnTo>
                    <a:pt x="19442" y="2995"/>
                  </a:lnTo>
                  <a:lnTo>
                    <a:pt x="19079" y="2455"/>
                  </a:lnTo>
                  <a:lnTo>
                    <a:pt x="18673" y="2086"/>
                  </a:lnTo>
                  <a:lnTo>
                    <a:pt x="18139" y="1620"/>
                  </a:lnTo>
                  <a:lnTo>
                    <a:pt x="17562" y="1325"/>
                  </a:lnTo>
                  <a:lnTo>
                    <a:pt x="16836" y="957"/>
                  </a:lnTo>
                  <a:lnTo>
                    <a:pt x="16045" y="589"/>
                  </a:lnTo>
                  <a:lnTo>
                    <a:pt x="15169" y="344"/>
                  </a:lnTo>
                  <a:lnTo>
                    <a:pt x="14272" y="245"/>
                  </a:lnTo>
                  <a:lnTo>
                    <a:pt x="13182" y="123"/>
                  </a:lnTo>
                  <a:lnTo>
                    <a:pt x="12028" y="0"/>
                  </a:lnTo>
                  <a:lnTo>
                    <a:pt x="10832" y="0"/>
                  </a:lnTo>
                  <a:lnTo>
                    <a:pt x="9572" y="0"/>
                  </a:lnTo>
                  <a:lnTo>
                    <a:pt x="8418" y="123"/>
                  </a:lnTo>
                  <a:lnTo>
                    <a:pt x="7328" y="245"/>
                  </a:lnTo>
                  <a:lnTo>
                    <a:pt x="6431" y="344"/>
                  </a:lnTo>
                  <a:lnTo>
                    <a:pt x="5555" y="589"/>
                  </a:lnTo>
                  <a:lnTo>
                    <a:pt x="4764" y="957"/>
                  </a:lnTo>
                  <a:lnTo>
                    <a:pt x="4038" y="1325"/>
                  </a:lnTo>
                  <a:lnTo>
                    <a:pt x="3461" y="1620"/>
                  </a:lnTo>
                  <a:lnTo>
                    <a:pt x="2927" y="2086"/>
                  </a:lnTo>
                  <a:lnTo>
                    <a:pt x="2521" y="2455"/>
                  </a:lnTo>
                  <a:lnTo>
                    <a:pt x="2158" y="2995"/>
                  </a:lnTo>
                  <a:lnTo>
                    <a:pt x="1837" y="3485"/>
                  </a:lnTo>
                  <a:lnTo>
                    <a:pt x="1624" y="4075"/>
                  </a:lnTo>
                  <a:lnTo>
                    <a:pt x="1410" y="4492"/>
                  </a:lnTo>
                  <a:lnTo>
                    <a:pt x="1303" y="5105"/>
                  </a:lnTo>
                  <a:lnTo>
                    <a:pt x="1303" y="5695"/>
                  </a:lnTo>
                  <a:lnTo>
                    <a:pt x="1303" y="10874"/>
                  </a:lnTo>
                  <a:lnTo>
                    <a:pt x="1303" y="16740"/>
                  </a:lnTo>
                  <a:lnTo>
                    <a:pt x="940" y="17108"/>
                  </a:lnTo>
                  <a:lnTo>
                    <a:pt x="534" y="17525"/>
                  </a:lnTo>
                  <a:lnTo>
                    <a:pt x="214" y="18115"/>
                  </a:lnTo>
                  <a:lnTo>
                    <a:pt x="0" y="18605"/>
                  </a:lnTo>
                  <a:lnTo>
                    <a:pt x="0" y="19145"/>
                  </a:lnTo>
                  <a:lnTo>
                    <a:pt x="0" y="19636"/>
                  </a:lnTo>
                  <a:lnTo>
                    <a:pt x="214" y="20225"/>
                  </a:lnTo>
                  <a:lnTo>
                    <a:pt x="427" y="20643"/>
                  </a:lnTo>
                  <a:lnTo>
                    <a:pt x="833" y="21011"/>
                  </a:lnTo>
                  <a:lnTo>
                    <a:pt x="1303" y="21379"/>
                  </a:lnTo>
                  <a:lnTo>
                    <a:pt x="1944" y="21477"/>
                  </a:lnTo>
                  <a:lnTo>
                    <a:pt x="2521" y="21477"/>
                  </a:lnTo>
                  <a:lnTo>
                    <a:pt x="3141" y="21379"/>
                  </a:lnTo>
                  <a:lnTo>
                    <a:pt x="3611" y="21011"/>
                  </a:lnTo>
                  <a:lnTo>
                    <a:pt x="4145" y="20520"/>
                  </a:lnTo>
                  <a:lnTo>
                    <a:pt x="4658" y="19857"/>
                  </a:lnTo>
                  <a:lnTo>
                    <a:pt x="4914" y="20225"/>
                  </a:lnTo>
                  <a:lnTo>
                    <a:pt x="5448" y="20520"/>
                  </a:lnTo>
                  <a:lnTo>
                    <a:pt x="6025" y="20765"/>
                  </a:lnTo>
                  <a:lnTo>
                    <a:pt x="6751" y="21134"/>
                  </a:lnTo>
                  <a:lnTo>
                    <a:pt x="7542" y="21379"/>
                  </a:lnTo>
                  <a:lnTo>
                    <a:pt x="8418" y="21477"/>
                  </a:lnTo>
                  <a:lnTo>
                    <a:pt x="9465" y="21600"/>
                  </a:lnTo>
                  <a:lnTo>
                    <a:pt x="10661" y="21600"/>
                  </a:lnTo>
                  <a:close/>
                </a:path>
                <a:path w="21600" h="21600" extrusionOk="0">
                  <a:moveTo>
                    <a:pt x="17049" y="19857"/>
                  </a:moveTo>
                  <a:lnTo>
                    <a:pt x="17049" y="19268"/>
                  </a:lnTo>
                  <a:lnTo>
                    <a:pt x="17049" y="18016"/>
                  </a:lnTo>
                  <a:lnTo>
                    <a:pt x="17049" y="16274"/>
                  </a:lnTo>
                  <a:lnTo>
                    <a:pt x="17049" y="14114"/>
                  </a:lnTo>
                  <a:lnTo>
                    <a:pt x="17049" y="11880"/>
                  </a:lnTo>
                  <a:lnTo>
                    <a:pt x="17049" y="9843"/>
                  </a:lnTo>
                  <a:lnTo>
                    <a:pt x="17049" y="8100"/>
                  </a:lnTo>
                  <a:lnTo>
                    <a:pt x="17049" y="7069"/>
                  </a:lnTo>
                  <a:lnTo>
                    <a:pt x="16942" y="6725"/>
                  </a:lnTo>
                  <a:lnTo>
                    <a:pt x="16836" y="6357"/>
                  </a:lnTo>
                  <a:lnTo>
                    <a:pt x="16686" y="6112"/>
                  </a:lnTo>
                  <a:lnTo>
                    <a:pt x="16472" y="5768"/>
                  </a:lnTo>
                  <a:lnTo>
                    <a:pt x="15746" y="5351"/>
                  </a:lnTo>
                  <a:lnTo>
                    <a:pt x="14849" y="4983"/>
                  </a:lnTo>
                  <a:lnTo>
                    <a:pt x="13951" y="4615"/>
                  </a:lnTo>
                  <a:lnTo>
                    <a:pt x="12862" y="4369"/>
                  </a:lnTo>
                  <a:lnTo>
                    <a:pt x="11879" y="4271"/>
                  </a:lnTo>
                  <a:lnTo>
                    <a:pt x="10832" y="4197"/>
                  </a:lnTo>
                  <a:lnTo>
                    <a:pt x="9828" y="4271"/>
                  </a:lnTo>
                  <a:lnTo>
                    <a:pt x="8845" y="4369"/>
                  </a:lnTo>
                  <a:lnTo>
                    <a:pt x="7734" y="4615"/>
                  </a:lnTo>
                  <a:lnTo>
                    <a:pt x="6751" y="4983"/>
                  </a:lnTo>
                  <a:lnTo>
                    <a:pt x="5961" y="5351"/>
                  </a:lnTo>
                  <a:lnTo>
                    <a:pt x="5234" y="5768"/>
                  </a:lnTo>
                  <a:lnTo>
                    <a:pt x="4914" y="6112"/>
                  </a:lnTo>
                  <a:lnTo>
                    <a:pt x="4764" y="6357"/>
                  </a:lnTo>
                  <a:lnTo>
                    <a:pt x="4658" y="6725"/>
                  </a:lnTo>
                  <a:lnTo>
                    <a:pt x="4658" y="7069"/>
                  </a:lnTo>
                  <a:lnTo>
                    <a:pt x="4658" y="8100"/>
                  </a:lnTo>
                  <a:lnTo>
                    <a:pt x="4658" y="9843"/>
                  </a:lnTo>
                  <a:lnTo>
                    <a:pt x="4658" y="11880"/>
                  </a:lnTo>
                  <a:lnTo>
                    <a:pt x="4658" y="14114"/>
                  </a:lnTo>
                  <a:lnTo>
                    <a:pt x="4658" y="16274"/>
                  </a:lnTo>
                  <a:lnTo>
                    <a:pt x="4658" y="18016"/>
                  </a:lnTo>
                  <a:lnTo>
                    <a:pt x="4658" y="19268"/>
                  </a:lnTo>
                  <a:lnTo>
                    <a:pt x="4658" y="19857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34837" name="chair3"/>
            <p:cNvSpPr>
              <a:spLocks noEditPoints="1" noChangeArrowheads="1"/>
            </p:cNvSpPr>
            <p:nvPr/>
          </p:nvSpPr>
          <p:spPr bwMode="auto">
            <a:xfrm>
              <a:off x="703" y="2341"/>
              <a:ext cx="227" cy="245"/>
            </a:xfrm>
            <a:custGeom>
              <a:avLst/>
              <a:gdLst>
                <a:gd name="T0" fmla="*/ 10800 w 21600"/>
                <a:gd name="T1" fmla="*/ 0 h 21600"/>
                <a:gd name="T2" fmla="*/ 20275 w 21600"/>
                <a:gd name="T3" fmla="*/ 10800 h 21600"/>
                <a:gd name="T4" fmla="*/ 10800 w 21600"/>
                <a:gd name="T5" fmla="*/ 21600 h 21600"/>
                <a:gd name="T6" fmla="*/ 1303 w 21600"/>
                <a:gd name="T7" fmla="*/ 10800 h 21600"/>
                <a:gd name="T8" fmla="*/ 4828 w 21600"/>
                <a:gd name="T9" fmla="*/ 6639 h 21600"/>
                <a:gd name="T10" fmla="*/ 16846 w 21600"/>
                <a:gd name="T11" fmla="*/ 1964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0661" y="21600"/>
                  </a:moveTo>
                  <a:lnTo>
                    <a:pt x="11964" y="21600"/>
                  </a:lnTo>
                  <a:lnTo>
                    <a:pt x="12969" y="21477"/>
                  </a:lnTo>
                  <a:lnTo>
                    <a:pt x="13951" y="21379"/>
                  </a:lnTo>
                  <a:lnTo>
                    <a:pt x="14742" y="21134"/>
                  </a:lnTo>
                  <a:lnTo>
                    <a:pt x="15575" y="20765"/>
                  </a:lnTo>
                  <a:lnTo>
                    <a:pt x="16152" y="20520"/>
                  </a:lnTo>
                  <a:lnTo>
                    <a:pt x="16579" y="20225"/>
                  </a:lnTo>
                  <a:lnTo>
                    <a:pt x="16942" y="19857"/>
                  </a:lnTo>
                  <a:lnTo>
                    <a:pt x="17455" y="20520"/>
                  </a:lnTo>
                  <a:lnTo>
                    <a:pt x="17989" y="21011"/>
                  </a:lnTo>
                  <a:lnTo>
                    <a:pt x="18459" y="21379"/>
                  </a:lnTo>
                  <a:lnTo>
                    <a:pt x="19079" y="21477"/>
                  </a:lnTo>
                  <a:lnTo>
                    <a:pt x="19656" y="21477"/>
                  </a:lnTo>
                  <a:lnTo>
                    <a:pt x="20275" y="21379"/>
                  </a:lnTo>
                  <a:lnTo>
                    <a:pt x="20660" y="21011"/>
                  </a:lnTo>
                  <a:lnTo>
                    <a:pt x="21173" y="20643"/>
                  </a:lnTo>
                  <a:lnTo>
                    <a:pt x="21386" y="20225"/>
                  </a:lnTo>
                  <a:lnTo>
                    <a:pt x="21600" y="19636"/>
                  </a:lnTo>
                  <a:lnTo>
                    <a:pt x="21600" y="19145"/>
                  </a:lnTo>
                  <a:lnTo>
                    <a:pt x="21600" y="18605"/>
                  </a:lnTo>
                  <a:lnTo>
                    <a:pt x="21386" y="18115"/>
                  </a:lnTo>
                  <a:lnTo>
                    <a:pt x="21066" y="17525"/>
                  </a:lnTo>
                  <a:lnTo>
                    <a:pt x="20660" y="17108"/>
                  </a:lnTo>
                  <a:lnTo>
                    <a:pt x="20275" y="16740"/>
                  </a:lnTo>
                  <a:lnTo>
                    <a:pt x="20275" y="10628"/>
                  </a:lnTo>
                  <a:lnTo>
                    <a:pt x="20275" y="5695"/>
                  </a:lnTo>
                  <a:lnTo>
                    <a:pt x="20275" y="5105"/>
                  </a:lnTo>
                  <a:lnTo>
                    <a:pt x="20190" y="4492"/>
                  </a:lnTo>
                  <a:lnTo>
                    <a:pt x="19976" y="4075"/>
                  </a:lnTo>
                  <a:lnTo>
                    <a:pt x="19763" y="3485"/>
                  </a:lnTo>
                  <a:lnTo>
                    <a:pt x="19442" y="2995"/>
                  </a:lnTo>
                  <a:lnTo>
                    <a:pt x="19079" y="2455"/>
                  </a:lnTo>
                  <a:lnTo>
                    <a:pt x="18673" y="2086"/>
                  </a:lnTo>
                  <a:lnTo>
                    <a:pt x="18139" y="1620"/>
                  </a:lnTo>
                  <a:lnTo>
                    <a:pt x="17562" y="1325"/>
                  </a:lnTo>
                  <a:lnTo>
                    <a:pt x="16836" y="957"/>
                  </a:lnTo>
                  <a:lnTo>
                    <a:pt x="16045" y="589"/>
                  </a:lnTo>
                  <a:lnTo>
                    <a:pt x="15169" y="344"/>
                  </a:lnTo>
                  <a:lnTo>
                    <a:pt x="14272" y="245"/>
                  </a:lnTo>
                  <a:lnTo>
                    <a:pt x="13182" y="123"/>
                  </a:lnTo>
                  <a:lnTo>
                    <a:pt x="12028" y="0"/>
                  </a:lnTo>
                  <a:lnTo>
                    <a:pt x="10832" y="0"/>
                  </a:lnTo>
                  <a:lnTo>
                    <a:pt x="9572" y="0"/>
                  </a:lnTo>
                  <a:lnTo>
                    <a:pt x="8418" y="123"/>
                  </a:lnTo>
                  <a:lnTo>
                    <a:pt x="7328" y="245"/>
                  </a:lnTo>
                  <a:lnTo>
                    <a:pt x="6431" y="344"/>
                  </a:lnTo>
                  <a:lnTo>
                    <a:pt x="5555" y="589"/>
                  </a:lnTo>
                  <a:lnTo>
                    <a:pt x="4764" y="957"/>
                  </a:lnTo>
                  <a:lnTo>
                    <a:pt x="4038" y="1325"/>
                  </a:lnTo>
                  <a:lnTo>
                    <a:pt x="3461" y="1620"/>
                  </a:lnTo>
                  <a:lnTo>
                    <a:pt x="2927" y="2086"/>
                  </a:lnTo>
                  <a:lnTo>
                    <a:pt x="2521" y="2455"/>
                  </a:lnTo>
                  <a:lnTo>
                    <a:pt x="2158" y="2995"/>
                  </a:lnTo>
                  <a:lnTo>
                    <a:pt x="1837" y="3485"/>
                  </a:lnTo>
                  <a:lnTo>
                    <a:pt x="1624" y="4075"/>
                  </a:lnTo>
                  <a:lnTo>
                    <a:pt x="1410" y="4492"/>
                  </a:lnTo>
                  <a:lnTo>
                    <a:pt x="1303" y="5105"/>
                  </a:lnTo>
                  <a:lnTo>
                    <a:pt x="1303" y="5695"/>
                  </a:lnTo>
                  <a:lnTo>
                    <a:pt x="1303" y="10874"/>
                  </a:lnTo>
                  <a:lnTo>
                    <a:pt x="1303" y="16740"/>
                  </a:lnTo>
                  <a:lnTo>
                    <a:pt x="940" y="17108"/>
                  </a:lnTo>
                  <a:lnTo>
                    <a:pt x="534" y="17525"/>
                  </a:lnTo>
                  <a:lnTo>
                    <a:pt x="214" y="18115"/>
                  </a:lnTo>
                  <a:lnTo>
                    <a:pt x="0" y="18605"/>
                  </a:lnTo>
                  <a:lnTo>
                    <a:pt x="0" y="19145"/>
                  </a:lnTo>
                  <a:lnTo>
                    <a:pt x="0" y="19636"/>
                  </a:lnTo>
                  <a:lnTo>
                    <a:pt x="214" y="20225"/>
                  </a:lnTo>
                  <a:lnTo>
                    <a:pt x="427" y="20643"/>
                  </a:lnTo>
                  <a:lnTo>
                    <a:pt x="833" y="21011"/>
                  </a:lnTo>
                  <a:lnTo>
                    <a:pt x="1303" y="21379"/>
                  </a:lnTo>
                  <a:lnTo>
                    <a:pt x="1944" y="21477"/>
                  </a:lnTo>
                  <a:lnTo>
                    <a:pt x="2521" y="21477"/>
                  </a:lnTo>
                  <a:lnTo>
                    <a:pt x="3141" y="21379"/>
                  </a:lnTo>
                  <a:lnTo>
                    <a:pt x="3611" y="21011"/>
                  </a:lnTo>
                  <a:lnTo>
                    <a:pt x="4145" y="20520"/>
                  </a:lnTo>
                  <a:lnTo>
                    <a:pt x="4658" y="19857"/>
                  </a:lnTo>
                  <a:lnTo>
                    <a:pt x="4914" y="20225"/>
                  </a:lnTo>
                  <a:lnTo>
                    <a:pt x="5448" y="20520"/>
                  </a:lnTo>
                  <a:lnTo>
                    <a:pt x="6025" y="20765"/>
                  </a:lnTo>
                  <a:lnTo>
                    <a:pt x="6751" y="21134"/>
                  </a:lnTo>
                  <a:lnTo>
                    <a:pt x="7542" y="21379"/>
                  </a:lnTo>
                  <a:lnTo>
                    <a:pt x="8418" y="21477"/>
                  </a:lnTo>
                  <a:lnTo>
                    <a:pt x="9465" y="21600"/>
                  </a:lnTo>
                  <a:lnTo>
                    <a:pt x="10661" y="21600"/>
                  </a:lnTo>
                  <a:close/>
                </a:path>
                <a:path w="21600" h="21600" extrusionOk="0">
                  <a:moveTo>
                    <a:pt x="17049" y="19857"/>
                  </a:moveTo>
                  <a:lnTo>
                    <a:pt x="17049" y="19268"/>
                  </a:lnTo>
                  <a:lnTo>
                    <a:pt x="17049" y="18016"/>
                  </a:lnTo>
                  <a:lnTo>
                    <a:pt x="17049" y="16274"/>
                  </a:lnTo>
                  <a:lnTo>
                    <a:pt x="17049" y="14114"/>
                  </a:lnTo>
                  <a:lnTo>
                    <a:pt x="17049" y="11880"/>
                  </a:lnTo>
                  <a:lnTo>
                    <a:pt x="17049" y="9843"/>
                  </a:lnTo>
                  <a:lnTo>
                    <a:pt x="17049" y="8100"/>
                  </a:lnTo>
                  <a:lnTo>
                    <a:pt x="17049" y="7069"/>
                  </a:lnTo>
                  <a:lnTo>
                    <a:pt x="16942" y="6725"/>
                  </a:lnTo>
                  <a:lnTo>
                    <a:pt x="16836" y="6357"/>
                  </a:lnTo>
                  <a:lnTo>
                    <a:pt x="16686" y="6112"/>
                  </a:lnTo>
                  <a:lnTo>
                    <a:pt x="16472" y="5768"/>
                  </a:lnTo>
                  <a:lnTo>
                    <a:pt x="15746" y="5351"/>
                  </a:lnTo>
                  <a:lnTo>
                    <a:pt x="14849" y="4983"/>
                  </a:lnTo>
                  <a:lnTo>
                    <a:pt x="13951" y="4615"/>
                  </a:lnTo>
                  <a:lnTo>
                    <a:pt x="12862" y="4369"/>
                  </a:lnTo>
                  <a:lnTo>
                    <a:pt x="11879" y="4271"/>
                  </a:lnTo>
                  <a:lnTo>
                    <a:pt x="10832" y="4197"/>
                  </a:lnTo>
                  <a:lnTo>
                    <a:pt x="9828" y="4271"/>
                  </a:lnTo>
                  <a:lnTo>
                    <a:pt x="8845" y="4369"/>
                  </a:lnTo>
                  <a:lnTo>
                    <a:pt x="7734" y="4615"/>
                  </a:lnTo>
                  <a:lnTo>
                    <a:pt x="6751" y="4983"/>
                  </a:lnTo>
                  <a:lnTo>
                    <a:pt x="5961" y="5351"/>
                  </a:lnTo>
                  <a:lnTo>
                    <a:pt x="5234" y="5768"/>
                  </a:lnTo>
                  <a:lnTo>
                    <a:pt x="4914" y="6112"/>
                  </a:lnTo>
                  <a:lnTo>
                    <a:pt x="4764" y="6357"/>
                  </a:lnTo>
                  <a:lnTo>
                    <a:pt x="4658" y="6725"/>
                  </a:lnTo>
                  <a:lnTo>
                    <a:pt x="4658" y="7069"/>
                  </a:lnTo>
                  <a:lnTo>
                    <a:pt x="4658" y="8100"/>
                  </a:lnTo>
                  <a:lnTo>
                    <a:pt x="4658" y="9843"/>
                  </a:lnTo>
                  <a:lnTo>
                    <a:pt x="4658" y="11880"/>
                  </a:lnTo>
                  <a:lnTo>
                    <a:pt x="4658" y="14114"/>
                  </a:lnTo>
                  <a:lnTo>
                    <a:pt x="4658" y="16274"/>
                  </a:lnTo>
                  <a:lnTo>
                    <a:pt x="4658" y="18016"/>
                  </a:lnTo>
                  <a:lnTo>
                    <a:pt x="4658" y="19268"/>
                  </a:lnTo>
                  <a:lnTo>
                    <a:pt x="4658" y="19857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4838" name="Text Box 22"/>
          <p:cNvSpPr txBox="1">
            <a:spLocks noChangeArrowheads="1"/>
          </p:cNvSpPr>
          <p:nvPr/>
        </p:nvSpPr>
        <p:spPr bwMode="auto">
          <a:xfrm>
            <a:off x="1908175" y="3644900"/>
            <a:ext cx="489585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ru-RU" sz="3200" i="1" dirty="0">
                <a:latin typeface="Times New Roman" pitchFamily="18" charset="0"/>
              </a:rPr>
              <a:t>Вопрос</a:t>
            </a:r>
            <a:r>
              <a:rPr lang="en-US" sz="3200" i="1" dirty="0">
                <a:latin typeface="Times New Roman" pitchFamily="18" charset="0"/>
              </a:rPr>
              <a:t> </a:t>
            </a:r>
            <a:r>
              <a:rPr lang="ru-RU" sz="3200" i="1" dirty="0" smtClean="0">
                <a:latin typeface="Times New Roman" pitchFamily="18" charset="0"/>
              </a:rPr>
              <a:t>№9</a:t>
            </a:r>
          </a:p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ru-RU" sz="3200" i="1" dirty="0" smtClean="0">
                <a:latin typeface="Times New Roman" pitchFamily="18" charset="0"/>
              </a:rPr>
              <a:t>Что обозначает ООН?</a:t>
            </a:r>
          </a:p>
          <a:p>
            <a:pPr algn="ctr">
              <a:lnSpc>
                <a:spcPct val="50000"/>
              </a:lnSpc>
              <a:spcBef>
                <a:spcPct val="50000"/>
              </a:spcBef>
            </a:pPr>
            <a:endParaRPr lang="en-US" sz="3200" i="1" dirty="0">
              <a:latin typeface="Times New Roman" pitchFamily="18" charset="0"/>
            </a:endParaRPr>
          </a:p>
        </p:txBody>
      </p:sp>
      <p:sp>
        <p:nvSpPr>
          <p:cNvPr id="34839" name="Oval 23"/>
          <p:cNvSpPr>
            <a:spLocks noChangeArrowheads="1"/>
          </p:cNvSpPr>
          <p:nvPr/>
        </p:nvSpPr>
        <p:spPr bwMode="auto">
          <a:xfrm>
            <a:off x="5651500" y="260350"/>
            <a:ext cx="1223963" cy="12239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840" name="AutoShape 2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43888" y="4365625"/>
            <a:ext cx="900112" cy="649288"/>
          </a:xfrm>
          <a:prstGeom prst="actionButtonForwardNex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841" name="Oval 25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251520" y="4221088"/>
            <a:ext cx="1368425" cy="8651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/>
              <a:t>Выйти</a:t>
            </a:r>
          </a:p>
          <a:p>
            <a:pPr algn="ctr"/>
            <a:r>
              <a:rPr lang="ru-RU" sz="2000" b="1"/>
              <a:t>из игры</a:t>
            </a:r>
          </a:p>
        </p:txBody>
      </p:sp>
      <p:pic>
        <p:nvPicPr>
          <p:cNvPr id="27" name="medley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532440" y="5157192"/>
            <a:ext cx="304800" cy="304800"/>
          </a:xfrm>
          <a:prstGeom prst="rect">
            <a:avLst/>
          </a:prstGeom>
        </p:spPr>
      </p:pic>
      <p:sp>
        <p:nvSpPr>
          <p:cNvPr id="28" name="TextBox 29"/>
          <p:cNvSpPr txBox="1"/>
          <p:nvPr/>
        </p:nvSpPr>
        <p:spPr>
          <a:xfrm>
            <a:off x="251520" y="2276872"/>
            <a:ext cx="15121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 smtClean="0"/>
              <a:t>Помощь друга</a:t>
            </a:r>
            <a:endParaRPr lang="ru-RU" sz="1200" dirty="0"/>
          </a:p>
        </p:txBody>
      </p:sp>
      <p:sp>
        <p:nvSpPr>
          <p:cNvPr id="29" name="TextBox 29"/>
          <p:cNvSpPr txBox="1"/>
          <p:nvPr/>
        </p:nvSpPr>
        <p:spPr>
          <a:xfrm>
            <a:off x="251520" y="3501008"/>
            <a:ext cx="15121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 smtClean="0"/>
              <a:t>Помощь зала </a:t>
            </a:r>
            <a:endParaRPr lang="ru-RU" sz="12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9829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11" dur="30000"/>
                                        <p:tgtEl>
                                          <p:spTgt spid="348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9999"/>
                                          </p:stCondLst>
                                        </p:cTn>
                                        <p:tgtEl>
                                          <p:spTgt spid="34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348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7" dur="20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DC122"/>
                                      </p:to>
                                    </p:animClr>
                                    <p:set>
                                      <p:cBhvr>
                                        <p:cTn id="18" dur="20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48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4" dur="20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5" dur="20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20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48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1" dur="20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2" dur="20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0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4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348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0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9" dur="20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0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5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348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7" dur="1000"/>
                                        <p:tgtEl>
                                          <p:spTgt spid="348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2" dur="10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9"/>
                  </p:tgtEl>
                </p:cond>
              </p:nextCondLst>
            </p:seq>
            <p:audio>
              <p:cMediaNode>
                <p:cTn id="5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</p:childTnLst>
        </p:cTn>
      </p:par>
    </p:tnLst>
    <p:bldLst>
      <p:bldP spid="34824" grpId="0" animBg="1"/>
      <p:bldP spid="34825" grpId="0" animBg="1"/>
      <p:bldP spid="3483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71296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ООН</a:t>
            </a:r>
            <a:r>
              <a:rPr lang="ru-RU" sz="3200" b="1" dirty="0" smtClean="0"/>
              <a:t> -  международная организация, созданная в целях поддержания мира.</a:t>
            </a:r>
          </a:p>
          <a:p>
            <a:r>
              <a:rPr lang="ru-RU" sz="3200" b="1" u="sng" dirty="0" smtClean="0"/>
              <a:t>Существует      с       </a:t>
            </a:r>
            <a:r>
              <a:rPr lang="ru-RU" sz="3200" b="1" u="sng" dirty="0" smtClean="0">
                <a:solidFill>
                  <a:srgbClr val="FF0000"/>
                </a:solidFill>
              </a:rPr>
              <a:t>24 октября 1945 г.</a:t>
            </a:r>
          </a:p>
          <a:p>
            <a:endParaRPr lang="ru-RU" sz="3200" b="1" u="sng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4149080"/>
            <a:ext cx="4104456" cy="23144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323528" y="2132856"/>
            <a:ext cx="81369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Штаб-квартира ООН находится в </a:t>
            </a:r>
          </a:p>
          <a:p>
            <a:r>
              <a:rPr lang="ru-RU" sz="3200" b="1" u="sng" dirty="0" smtClean="0">
                <a:solidFill>
                  <a:srgbClr val="FF0000"/>
                </a:solidFill>
              </a:rPr>
              <a:t>Нью-Йорке.</a:t>
            </a:r>
            <a:r>
              <a:rPr lang="ru-RU" sz="3200" dirty="0" smtClean="0">
                <a:solidFill>
                  <a:srgbClr val="FF0000"/>
                </a:solidFill>
              </a:rPr>
              <a:t> </a:t>
            </a:r>
          </a:p>
          <a:p>
            <a:r>
              <a:rPr lang="ru-RU" sz="3200" b="1" dirty="0" smtClean="0"/>
              <a:t>В ООН входит  </a:t>
            </a:r>
            <a:r>
              <a:rPr lang="ru-RU" sz="3200" b="1" dirty="0" smtClean="0">
                <a:solidFill>
                  <a:srgbClr val="FF0000"/>
                </a:solidFill>
              </a:rPr>
              <a:t>193 </a:t>
            </a:r>
            <a:r>
              <a:rPr lang="ru-RU" sz="3200" b="1" dirty="0" smtClean="0">
                <a:solidFill>
                  <a:srgbClr val="FF0000"/>
                </a:solidFill>
              </a:rPr>
              <a:t>государства</a:t>
            </a:r>
            <a:r>
              <a:rPr lang="ru-RU" sz="3200" b="1" dirty="0" smtClean="0">
                <a:solidFill>
                  <a:srgbClr val="FF0000"/>
                </a:solidFill>
              </a:rPr>
              <a:t>.</a:t>
            </a:r>
            <a:endParaRPr lang="ru-RU" sz="3200" b="1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800" name="Picture 32" descr="КТО ХОЧЕТ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0"/>
            <a:ext cx="4019128" cy="3501008"/>
          </a:xfrm>
          <a:prstGeom prst="rect">
            <a:avLst/>
          </a:prstGeom>
          <a:noFill/>
        </p:spPr>
      </p:pic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6877050" y="836613"/>
            <a:ext cx="20161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grpSp>
        <p:nvGrpSpPr>
          <p:cNvPr id="32776" name="Group 8"/>
          <p:cNvGrpSpPr>
            <a:grpSpLocks/>
          </p:cNvGrpSpPr>
          <p:nvPr/>
        </p:nvGrpSpPr>
        <p:grpSpPr bwMode="auto">
          <a:xfrm>
            <a:off x="7200900" y="0"/>
            <a:ext cx="1943100" cy="4300538"/>
            <a:chOff x="4332" y="164"/>
            <a:chExt cx="1224" cy="2709"/>
          </a:xfrm>
        </p:grpSpPr>
        <p:sp>
          <p:nvSpPr>
            <p:cNvPr id="32773" name="Text Box 5"/>
            <p:cNvSpPr txBox="1">
              <a:spLocks noChangeArrowheads="1"/>
            </p:cNvSpPr>
            <p:nvPr/>
          </p:nvSpPr>
          <p:spPr bwMode="auto">
            <a:xfrm>
              <a:off x="4604" y="164"/>
              <a:ext cx="952" cy="2709"/>
            </a:xfrm>
            <a:prstGeom prst="rect">
              <a:avLst/>
            </a:prstGeom>
            <a:solidFill>
              <a:srgbClr val="000000"/>
            </a:solidFill>
            <a:ln w="57150" cmpd="thinThick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endParaRPr lang="ru-RU" sz="100" b="1" i="1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i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100</a:t>
              </a:r>
              <a:endPara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90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80</a:t>
              </a:r>
              <a:endPara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70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60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i="1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50</a:t>
              </a:r>
              <a:endParaRPr lang="ru-RU" b="1" i="1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45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40</a:t>
              </a:r>
              <a:endPara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35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30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i="1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25</a:t>
              </a:r>
              <a:endParaRPr lang="ru-RU" b="1" i="1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20</a:t>
              </a:r>
              <a:endPara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15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10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5</a:t>
              </a:r>
              <a:endParaRPr lang="ru-RU" dirty="0">
                <a:latin typeface="Times New Roman" pitchFamily="18" charset="0"/>
              </a:endParaRPr>
            </a:p>
          </p:txBody>
        </p:sp>
        <p:sp>
          <p:nvSpPr>
            <p:cNvPr id="32775" name="Text Box 7"/>
            <p:cNvSpPr txBox="1">
              <a:spLocks noChangeArrowheads="1"/>
            </p:cNvSpPr>
            <p:nvPr/>
          </p:nvSpPr>
          <p:spPr bwMode="auto">
            <a:xfrm>
              <a:off x="4332" y="164"/>
              <a:ext cx="318" cy="2709"/>
            </a:xfrm>
            <a:prstGeom prst="rect">
              <a:avLst/>
            </a:prstGeom>
            <a:solidFill>
              <a:srgbClr val="000000"/>
            </a:solidFill>
            <a:ln w="57150" cmpd="thinThick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endParaRPr lang="ru-RU" sz="100" b="1" i="1">
                <a:effectLst>
                  <a:outerShdw blurRad="38100" dist="38100" dir="2700000" algn="tl">
                    <a:srgbClr val="5B5B89"/>
                  </a:outerShdw>
                </a:effectLst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i="1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15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14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13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12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11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i="1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10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9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8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7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6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i="1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5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4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3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2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</a:t>
              </a:r>
            </a:p>
          </p:txBody>
        </p:sp>
      </p:grpSp>
      <p:sp>
        <p:nvSpPr>
          <p:cNvPr id="32778" name="Text Box 10"/>
          <p:cNvSpPr txBox="1">
            <a:spLocks noChangeArrowheads="1"/>
          </p:cNvSpPr>
          <p:nvPr/>
        </p:nvSpPr>
        <p:spPr bwMode="auto">
          <a:xfrm>
            <a:off x="7200900" y="3933056"/>
            <a:ext cx="1943100" cy="36671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</a:rPr>
              <a:t> 1               5</a:t>
            </a:r>
            <a:endParaRPr lang="ru-RU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2780" name="AutoShape 12"/>
          <p:cNvSpPr>
            <a:spLocks noChangeArrowheads="1"/>
          </p:cNvSpPr>
          <p:nvPr/>
        </p:nvSpPr>
        <p:spPr bwMode="auto">
          <a:xfrm>
            <a:off x="0" y="5589588"/>
            <a:ext cx="4572000" cy="431800"/>
          </a:xfrm>
          <a:prstGeom prst="hexagon">
            <a:avLst>
              <a:gd name="adj" fmla="val 264706"/>
              <a:gd name="vf" fmla="val 11547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/>
              <a:t>A. </a:t>
            </a:r>
            <a:r>
              <a:rPr lang="ru-RU" dirty="0" smtClean="0"/>
              <a:t>месяц</a:t>
            </a:r>
            <a:endParaRPr lang="ru-RU" dirty="0"/>
          </a:p>
        </p:txBody>
      </p:sp>
      <p:sp>
        <p:nvSpPr>
          <p:cNvPr id="32781" name="AutoShape 13"/>
          <p:cNvSpPr>
            <a:spLocks noChangeArrowheads="1"/>
          </p:cNvSpPr>
          <p:nvPr/>
        </p:nvSpPr>
        <p:spPr bwMode="auto">
          <a:xfrm>
            <a:off x="0" y="6237288"/>
            <a:ext cx="4572000" cy="431800"/>
          </a:xfrm>
          <a:prstGeom prst="hexagon">
            <a:avLst>
              <a:gd name="adj" fmla="val 264706"/>
              <a:gd name="vf" fmla="val 11547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 smtClean="0"/>
              <a:t>C</a:t>
            </a:r>
            <a:r>
              <a:rPr lang="ru-RU" dirty="0" smtClean="0"/>
              <a:t>. год</a:t>
            </a:r>
            <a:endParaRPr lang="ru-RU" dirty="0"/>
          </a:p>
        </p:txBody>
      </p:sp>
      <p:sp>
        <p:nvSpPr>
          <p:cNvPr id="32782" name="AutoShape 14"/>
          <p:cNvSpPr>
            <a:spLocks noChangeArrowheads="1"/>
          </p:cNvSpPr>
          <p:nvPr/>
        </p:nvSpPr>
        <p:spPr bwMode="auto">
          <a:xfrm>
            <a:off x="4572000" y="6237288"/>
            <a:ext cx="4572000" cy="431800"/>
          </a:xfrm>
          <a:prstGeom prst="hexagon">
            <a:avLst>
              <a:gd name="adj" fmla="val 264706"/>
              <a:gd name="vf" fmla="val 11547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/>
              <a:t>D. </a:t>
            </a:r>
            <a:r>
              <a:rPr lang="ru-RU" dirty="0" smtClean="0"/>
              <a:t>тысячелетие</a:t>
            </a:r>
            <a:endParaRPr lang="ru-RU" dirty="0"/>
          </a:p>
        </p:txBody>
      </p:sp>
      <p:sp>
        <p:nvSpPr>
          <p:cNvPr id="32783" name="AutoShape 15"/>
          <p:cNvSpPr>
            <a:spLocks noChangeArrowheads="1"/>
          </p:cNvSpPr>
          <p:nvPr/>
        </p:nvSpPr>
        <p:spPr bwMode="auto">
          <a:xfrm>
            <a:off x="4572000" y="5589588"/>
            <a:ext cx="4572000" cy="431800"/>
          </a:xfrm>
          <a:prstGeom prst="hexagon">
            <a:avLst>
              <a:gd name="adj" fmla="val 264706"/>
              <a:gd name="vf" fmla="val 11547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/>
              <a:t>B. </a:t>
            </a:r>
            <a:r>
              <a:rPr lang="ru-RU" dirty="0" smtClean="0"/>
              <a:t> век</a:t>
            </a:r>
            <a:endParaRPr lang="ru-RU" dirty="0"/>
          </a:p>
        </p:txBody>
      </p:sp>
      <p:sp>
        <p:nvSpPr>
          <p:cNvPr id="32785" name="AutoShape 17"/>
          <p:cNvSpPr>
            <a:spLocks noChangeArrowheads="1"/>
          </p:cNvSpPr>
          <p:nvPr/>
        </p:nvSpPr>
        <p:spPr bwMode="auto">
          <a:xfrm>
            <a:off x="1691680" y="3501008"/>
            <a:ext cx="5184775" cy="2016125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786" name="Oval 18"/>
          <p:cNvSpPr>
            <a:spLocks noChangeArrowheads="1"/>
          </p:cNvSpPr>
          <p:nvPr/>
        </p:nvSpPr>
        <p:spPr bwMode="auto">
          <a:xfrm>
            <a:off x="250825" y="333375"/>
            <a:ext cx="1368425" cy="8651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/>
              <a:t>50:50</a:t>
            </a:r>
          </a:p>
        </p:txBody>
      </p:sp>
      <p:grpSp>
        <p:nvGrpSpPr>
          <p:cNvPr id="32796" name="Group 28"/>
          <p:cNvGrpSpPr>
            <a:grpSpLocks/>
          </p:cNvGrpSpPr>
          <p:nvPr/>
        </p:nvGrpSpPr>
        <p:grpSpPr bwMode="auto">
          <a:xfrm>
            <a:off x="250825" y="1412875"/>
            <a:ext cx="1368425" cy="865188"/>
            <a:chOff x="158" y="1344"/>
            <a:chExt cx="862" cy="545"/>
          </a:xfrm>
        </p:grpSpPr>
        <p:sp>
          <p:nvSpPr>
            <p:cNvPr id="32787" name="Oval 19"/>
            <p:cNvSpPr>
              <a:spLocks noChangeArrowheads="1"/>
            </p:cNvSpPr>
            <p:nvPr/>
          </p:nvSpPr>
          <p:spPr bwMode="auto">
            <a:xfrm>
              <a:off x="158" y="1344"/>
              <a:ext cx="862" cy="54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32790" name="Picture 22" descr="телефон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40" y="1389"/>
              <a:ext cx="499" cy="429"/>
            </a:xfrm>
            <a:prstGeom prst="rect">
              <a:avLst/>
            </a:prstGeom>
            <a:noFill/>
          </p:spPr>
        </p:pic>
      </p:grpSp>
      <p:grpSp>
        <p:nvGrpSpPr>
          <p:cNvPr id="32795" name="Group 27"/>
          <p:cNvGrpSpPr>
            <a:grpSpLocks/>
          </p:cNvGrpSpPr>
          <p:nvPr/>
        </p:nvGrpSpPr>
        <p:grpSpPr bwMode="auto">
          <a:xfrm>
            <a:off x="250825" y="2563813"/>
            <a:ext cx="1368425" cy="865187"/>
            <a:chOff x="158" y="2160"/>
            <a:chExt cx="862" cy="545"/>
          </a:xfrm>
        </p:grpSpPr>
        <p:sp>
          <p:nvSpPr>
            <p:cNvPr id="32788" name="Oval 20"/>
            <p:cNvSpPr>
              <a:spLocks noChangeArrowheads="1"/>
            </p:cNvSpPr>
            <p:nvPr/>
          </p:nvSpPr>
          <p:spPr bwMode="auto">
            <a:xfrm>
              <a:off x="158" y="2160"/>
              <a:ext cx="862" cy="54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791" name="chair"/>
            <p:cNvSpPr>
              <a:spLocks noEditPoints="1" noChangeArrowheads="1"/>
            </p:cNvSpPr>
            <p:nvPr/>
          </p:nvSpPr>
          <p:spPr bwMode="auto">
            <a:xfrm>
              <a:off x="431" y="2206"/>
              <a:ext cx="285" cy="272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5400 w 21600"/>
                <a:gd name="T9" fmla="*/ 7265 h 21600"/>
                <a:gd name="T10" fmla="*/ 16200 w 21600"/>
                <a:gd name="T11" fmla="*/ 1786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2960" y="3927"/>
                  </a:moveTo>
                  <a:lnTo>
                    <a:pt x="14760" y="3927"/>
                  </a:lnTo>
                  <a:cubicBezTo>
                    <a:pt x="17640" y="4713"/>
                    <a:pt x="18000" y="3535"/>
                    <a:pt x="18000" y="2356"/>
                  </a:cubicBezTo>
                  <a:cubicBezTo>
                    <a:pt x="18000" y="785"/>
                    <a:pt x="15840" y="0"/>
                    <a:pt x="10800" y="0"/>
                  </a:cubicBezTo>
                  <a:cubicBezTo>
                    <a:pt x="6120" y="0"/>
                    <a:pt x="3600" y="785"/>
                    <a:pt x="3600" y="2356"/>
                  </a:cubicBezTo>
                  <a:cubicBezTo>
                    <a:pt x="3600" y="3535"/>
                    <a:pt x="4320" y="4713"/>
                    <a:pt x="6840" y="3927"/>
                  </a:cubicBezTo>
                  <a:lnTo>
                    <a:pt x="8640" y="3927"/>
                  </a:lnTo>
                  <a:lnTo>
                    <a:pt x="8640" y="5891"/>
                  </a:lnTo>
                  <a:lnTo>
                    <a:pt x="6840" y="5891"/>
                  </a:lnTo>
                  <a:cubicBezTo>
                    <a:pt x="5400" y="5891"/>
                    <a:pt x="4320" y="7069"/>
                    <a:pt x="4320" y="8640"/>
                  </a:cubicBezTo>
                  <a:lnTo>
                    <a:pt x="4320" y="10996"/>
                  </a:lnTo>
                  <a:lnTo>
                    <a:pt x="2880" y="10996"/>
                  </a:lnTo>
                  <a:lnTo>
                    <a:pt x="2880" y="8640"/>
                  </a:lnTo>
                  <a:cubicBezTo>
                    <a:pt x="2880" y="7855"/>
                    <a:pt x="2520" y="7069"/>
                    <a:pt x="1440" y="7069"/>
                  </a:cubicBezTo>
                  <a:cubicBezTo>
                    <a:pt x="720" y="7069"/>
                    <a:pt x="0" y="7855"/>
                    <a:pt x="0" y="8640"/>
                  </a:cubicBezTo>
                  <a:lnTo>
                    <a:pt x="0" y="10604"/>
                  </a:lnTo>
                  <a:lnTo>
                    <a:pt x="0" y="17280"/>
                  </a:lnTo>
                  <a:cubicBezTo>
                    <a:pt x="0" y="18065"/>
                    <a:pt x="720" y="18851"/>
                    <a:pt x="1440" y="18851"/>
                  </a:cubicBezTo>
                  <a:cubicBezTo>
                    <a:pt x="2520" y="18851"/>
                    <a:pt x="2880" y="18065"/>
                    <a:pt x="2880" y="17280"/>
                  </a:cubicBezTo>
                  <a:lnTo>
                    <a:pt x="2880" y="14531"/>
                  </a:lnTo>
                  <a:lnTo>
                    <a:pt x="4320" y="14531"/>
                  </a:lnTo>
                  <a:lnTo>
                    <a:pt x="4320" y="15709"/>
                  </a:lnTo>
                  <a:cubicBezTo>
                    <a:pt x="4320" y="18458"/>
                    <a:pt x="6840" y="21600"/>
                    <a:pt x="10800" y="21600"/>
                  </a:cubicBezTo>
                  <a:cubicBezTo>
                    <a:pt x="15120" y="21600"/>
                    <a:pt x="17280" y="18458"/>
                    <a:pt x="17280" y="15709"/>
                  </a:cubicBezTo>
                  <a:lnTo>
                    <a:pt x="17280" y="14531"/>
                  </a:lnTo>
                  <a:lnTo>
                    <a:pt x="18720" y="14531"/>
                  </a:lnTo>
                  <a:lnTo>
                    <a:pt x="18720" y="17280"/>
                  </a:lnTo>
                  <a:cubicBezTo>
                    <a:pt x="18720" y="18065"/>
                    <a:pt x="19440" y="18851"/>
                    <a:pt x="20160" y="18851"/>
                  </a:cubicBezTo>
                  <a:cubicBezTo>
                    <a:pt x="20880" y="18851"/>
                    <a:pt x="21600" y="18065"/>
                    <a:pt x="21600" y="17280"/>
                  </a:cubicBezTo>
                  <a:lnTo>
                    <a:pt x="21600" y="10604"/>
                  </a:lnTo>
                  <a:lnTo>
                    <a:pt x="21600" y="8640"/>
                  </a:lnTo>
                  <a:cubicBezTo>
                    <a:pt x="21600" y="7855"/>
                    <a:pt x="20880" y="7069"/>
                    <a:pt x="20160" y="7069"/>
                  </a:cubicBezTo>
                  <a:cubicBezTo>
                    <a:pt x="19440" y="7069"/>
                    <a:pt x="18720" y="7855"/>
                    <a:pt x="18720" y="8640"/>
                  </a:cubicBezTo>
                  <a:lnTo>
                    <a:pt x="18720" y="10996"/>
                  </a:lnTo>
                  <a:lnTo>
                    <a:pt x="17280" y="10996"/>
                  </a:lnTo>
                  <a:lnTo>
                    <a:pt x="17280" y="8640"/>
                  </a:lnTo>
                  <a:cubicBezTo>
                    <a:pt x="17280" y="7069"/>
                    <a:pt x="16200" y="5891"/>
                    <a:pt x="14760" y="5891"/>
                  </a:cubicBezTo>
                  <a:lnTo>
                    <a:pt x="12960" y="5891"/>
                  </a:lnTo>
                  <a:close/>
                  <a:moveTo>
                    <a:pt x="12960" y="3927"/>
                  </a:moveTo>
                  <a:moveTo>
                    <a:pt x="2880" y="10996"/>
                  </a:moveTo>
                  <a:moveTo>
                    <a:pt x="4320" y="10996"/>
                  </a:moveTo>
                  <a:lnTo>
                    <a:pt x="4320" y="14531"/>
                  </a:lnTo>
                  <a:moveTo>
                    <a:pt x="2880" y="14531"/>
                  </a:moveTo>
                  <a:lnTo>
                    <a:pt x="2880" y="10996"/>
                  </a:lnTo>
                  <a:moveTo>
                    <a:pt x="17280" y="10996"/>
                  </a:moveTo>
                  <a:moveTo>
                    <a:pt x="18720" y="10996"/>
                  </a:moveTo>
                  <a:lnTo>
                    <a:pt x="18720" y="14531"/>
                  </a:lnTo>
                  <a:moveTo>
                    <a:pt x="17280" y="14531"/>
                  </a:moveTo>
                  <a:lnTo>
                    <a:pt x="17280" y="10996"/>
                  </a:lnTo>
                  <a:moveTo>
                    <a:pt x="8640" y="3927"/>
                  </a:moveTo>
                  <a:lnTo>
                    <a:pt x="12960" y="3927"/>
                  </a:lnTo>
                  <a:moveTo>
                    <a:pt x="12960" y="5891"/>
                  </a:moveTo>
                  <a:lnTo>
                    <a:pt x="8640" y="5891"/>
                  </a:lnTo>
                </a:path>
              </a:pathLst>
            </a:custGeom>
            <a:solidFill>
              <a:srgbClr val="CC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32793" name="chair3"/>
            <p:cNvSpPr>
              <a:spLocks noEditPoints="1" noChangeArrowheads="1"/>
            </p:cNvSpPr>
            <p:nvPr/>
          </p:nvSpPr>
          <p:spPr bwMode="auto">
            <a:xfrm>
              <a:off x="204" y="2341"/>
              <a:ext cx="227" cy="245"/>
            </a:xfrm>
            <a:custGeom>
              <a:avLst/>
              <a:gdLst>
                <a:gd name="T0" fmla="*/ 10800 w 21600"/>
                <a:gd name="T1" fmla="*/ 0 h 21600"/>
                <a:gd name="T2" fmla="*/ 20275 w 21600"/>
                <a:gd name="T3" fmla="*/ 10800 h 21600"/>
                <a:gd name="T4" fmla="*/ 10800 w 21600"/>
                <a:gd name="T5" fmla="*/ 21600 h 21600"/>
                <a:gd name="T6" fmla="*/ 1303 w 21600"/>
                <a:gd name="T7" fmla="*/ 10800 h 21600"/>
                <a:gd name="T8" fmla="*/ 4828 w 21600"/>
                <a:gd name="T9" fmla="*/ 6639 h 21600"/>
                <a:gd name="T10" fmla="*/ 16846 w 21600"/>
                <a:gd name="T11" fmla="*/ 1964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0661" y="21600"/>
                  </a:moveTo>
                  <a:lnTo>
                    <a:pt x="11964" y="21600"/>
                  </a:lnTo>
                  <a:lnTo>
                    <a:pt x="12969" y="21477"/>
                  </a:lnTo>
                  <a:lnTo>
                    <a:pt x="13951" y="21379"/>
                  </a:lnTo>
                  <a:lnTo>
                    <a:pt x="14742" y="21134"/>
                  </a:lnTo>
                  <a:lnTo>
                    <a:pt x="15575" y="20765"/>
                  </a:lnTo>
                  <a:lnTo>
                    <a:pt x="16152" y="20520"/>
                  </a:lnTo>
                  <a:lnTo>
                    <a:pt x="16579" y="20225"/>
                  </a:lnTo>
                  <a:lnTo>
                    <a:pt x="16942" y="19857"/>
                  </a:lnTo>
                  <a:lnTo>
                    <a:pt x="17455" y="20520"/>
                  </a:lnTo>
                  <a:lnTo>
                    <a:pt x="17989" y="21011"/>
                  </a:lnTo>
                  <a:lnTo>
                    <a:pt x="18459" y="21379"/>
                  </a:lnTo>
                  <a:lnTo>
                    <a:pt x="19079" y="21477"/>
                  </a:lnTo>
                  <a:lnTo>
                    <a:pt x="19656" y="21477"/>
                  </a:lnTo>
                  <a:lnTo>
                    <a:pt x="20275" y="21379"/>
                  </a:lnTo>
                  <a:lnTo>
                    <a:pt x="20660" y="21011"/>
                  </a:lnTo>
                  <a:lnTo>
                    <a:pt x="21173" y="20643"/>
                  </a:lnTo>
                  <a:lnTo>
                    <a:pt x="21386" y="20225"/>
                  </a:lnTo>
                  <a:lnTo>
                    <a:pt x="21600" y="19636"/>
                  </a:lnTo>
                  <a:lnTo>
                    <a:pt x="21600" y="19145"/>
                  </a:lnTo>
                  <a:lnTo>
                    <a:pt x="21600" y="18605"/>
                  </a:lnTo>
                  <a:lnTo>
                    <a:pt x="21386" y="18115"/>
                  </a:lnTo>
                  <a:lnTo>
                    <a:pt x="21066" y="17525"/>
                  </a:lnTo>
                  <a:lnTo>
                    <a:pt x="20660" y="17108"/>
                  </a:lnTo>
                  <a:lnTo>
                    <a:pt x="20275" y="16740"/>
                  </a:lnTo>
                  <a:lnTo>
                    <a:pt x="20275" y="10628"/>
                  </a:lnTo>
                  <a:lnTo>
                    <a:pt x="20275" y="5695"/>
                  </a:lnTo>
                  <a:lnTo>
                    <a:pt x="20275" y="5105"/>
                  </a:lnTo>
                  <a:lnTo>
                    <a:pt x="20190" y="4492"/>
                  </a:lnTo>
                  <a:lnTo>
                    <a:pt x="19976" y="4075"/>
                  </a:lnTo>
                  <a:lnTo>
                    <a:pt x="19763" y="3485"/>
                  </a:lnTo>
                  <a:lnTo>
                    <a:pt x="19442" y="2995"/>
                  </a:lnTo>
                  <a:lnTo>
                    <a:pt x="19079" y="2455"/>
                  </a:lnTo>
                  <a:lnTo>
                    <a:pt x="18673" y="2086"/>
                  </a:lnTo>
                  <a:lnTo>
                    <a:pt x="18139" y="1620"/>
                  </a:lnTo>
                  <a:lnTo>
                    <a:pt x="17562" y="1325"/>
                  </a:lnTo>
                  <a:lnTo>
                    <a:pt x="16836" y="957"/>
                  </a:lnTo>
                  <a:lnTo>
                    <a:pt x="16045" y="589"/>
                  </a:lnTo>
                  <a:lnTo>
                    <a:pt x="15169" y="344"/>
                  </a:lnTo>
                  <a:lnTo>
                    <a:pt x="14272" y="245"/>
                  </a:lnTo>
                  <a:lnTo>
                    <a:pt x="13182" y="123"/>
                  </a:lnTo>
                  <a:lnTo>
                    <a:pt x="12028" y="0"/>
                  </a:lnTo>
                  <a:lnTo>
                    <a:pt x="10832" y="0"/>
                  </a:lnTo>
                  <a:lnTo>
                    <a:pt x="9572" y="0"/>
                  </a:lnTo>
                  <a:lnTo>
                    <a:pt x="8418" y="123"/>
                  </a:lnTo>
                  <a:lnTo>
                    <a:pt x="7328" y="245"/>
                  </a:lnTo>
                  <a:lnTo>
                    <a:pt x="6431" y="344"/>
                  </a:lnTo>
                  <a:lnTo>
                    <a:pt x="5555" y="589"/>
                  </a:lnTo>
                  <a:lnTo>
                    <a:pt x="4764" y="957"/>
                  </a:lnTo>
                  <a:lnTo>
                    <a:pt x="4038" y="1325"/>
                  </a:lnTo>
                  <a:lnTo>
                    <a:pt x="3461" y="1620"/>
                  </a:lnTo>
                  <a:lnTo>
                    <a:pt x="2927" y="2086"/>
                  </a:lnTo>
                  <a:lnTo>
                    <a:pt x="2521" y="2455"/>
                  </a:lnTo>
                  <a:lnTo>
                    <a:pt x="2158" y="2995"/>
                  </a:lnTo>
                  <a:lnTo>
                    <a:pt x="1837" y="3485"/>
                  </a:lnTo>
                  <a:lnTo>
                    <a:pt x="1624" y="4075"/>
                  </a:lnTo>
                  <a:lnTo>
                    <a:pt x="1410" y="4492"/>
                  </a:lnTo>
                  <a:lnTo>
                    <a:pt x="1303" y="5105"/>
                  </a:lnTo>
                  <a:lnTo>
                    <a:pt x="1303" y="5695"/>
                  </a:lnTo>
                  <a:lnTo>
                    <a:pt x="1303" y="10874"/>
                  </a:lnTo>
                  <a:lnTo>
                    <a:pt x="1303" y="16740"/>
                  </a:lnTo>
                  <a:lnTo>
                    <a:pt x="940" y="17108"/>
                  </a:lnTo>
                  <a:lnTo>
                    <a:pt x="534" y="17525"/>
                  </a:lnTo>
                  <a:lnTo>
                    <a:pt x="214" y="18115"/>
                  </a:lnTo>
                  <a:lnTo>
                    <a:pt x="0" y="18605"/>
                  </a:lnTo>
                  <a:lnTo>
                    <a:pt x="0" y="19145"/>
                  </a:lnTo>
                  <a:lnTo>
                    <a:pt x="0" y="19636"/>
                  </a:lnTo>
                  <a:lnTo>
                    <a:pt x="214" y="20225"/>
                  </a:lnTo>
                  <a:lnTo>
                    <a:pt x="427" y="20643"/>
                  </a:lnTo>
                  <a:lnTo>
                    <a:pt x="833" y="21011"/>
                  </a:lnTo>
                  <a:lnTo>
                    <a:pt x="1303" y="21379"/>
                  </a:lnTo>
                  <a:lnTo>
                    <a:pt x="1944" y="21477"/>
                  </a:lnTo>
                  <a:lnTo>
                    <a:pt x="2521" y="21477"/>
                  </a:lnTo>
                  <a:lnTo>
                    <a:pt x="3141" y="21379"/>
                  </a:lnTo>
                  <a:lnTo>
                    <a:pt x="3611" y="21011"/>
                  </a:lnTo>
                  <a:lnTo>
                    <a:pt x="4145" y="20520"/>
                  </a:lnTo>
                  <a:lnTo>
                    <a:pt x="4658" y="19857"/>
                  </a:lnTo>
                  <a:lnTo>
                    <a:pt x="4914" y="20225"/>
                  </a:lnTo>
                  <a:lnTo>
                    <a:pt x="5448" y="20520"/>
                  </a:lnTo>
                  <a:lnTo>
                    <a:pt x="6025" y="20765"/>
                  </a:lnTo>
                  <a:lnTo>
                    <a:pt x="6751" y="21134"/>
                  </a:lnTo>
                  <a:lnTo>
                    <a:pt x="7542" y="21379"/>
                  </a:lnTo>
                  <a:lnTo>
                    <a:pt x="8418" y="21477"/>
                  </a:lnTo>
                  <a:lnTo>
                    <a:pt x="9465" y="21600"/>
                  </a:lnTo>
                  <a:lnTo>
                    <a:pt x="10661" y="21600"/>
                  </a:lnTo>
                  <a:close/>
                </a:path>
                <a:path w="21600" h="21600" extrusionOk="0">
                  <a:moveTo>
                    <a:pt x="17049" y="19857"/>
                  </a:moveTo>
                  <a:lnTo>
                    <a:pt x="17049" y="19268"/>
                  </a:lnTo>
                  <a:lnTo>
                    <a:pt x="17049" y="18016"/>
                  </a:lnTo>
                  <a:lnTo>
                    <a:pt x="17049" y="16274"/>
                  </a:lnTo>
                  <a:lnTo>
                    <a:pt x="17049" y="14114"/>
                  </a:lnTo>
                  <a:lnTo>
                    <a:pt x="17049" y="11880"/>
                  </a:lnTo>
                  <a:lnTo>
                    <a:pt x="17049" y="9843"/>
                  </a:lnTo>
                  <a:lnTo>
                    <a:pt x="17049" y="8100"/>
                  </a:lnTo>
                  <a:lnTo>
                    <a:pt x="17049" y="7069"/>
                  </a:lnTo>
                  <a:lnTo>
                    <a:pt x="16942" y="6725"/>
                  </a:lnTo>
                  <a:lnTo>
                    <a:pt x="16836" y="6357"/>
                  </a:lnTo>
                  <a:lnTo>
                    <a:pt x="16686" y="6112"/>
                  </a:lnTo>
                  <a:lnTo>
                    <a:pt x="16472" y="5768"/>
                  </a:lnTo>
                  <a:lnTo>
                    <a:pt x="15746" y="5351"/>
                  </a:lnTo>
                  <a:lnTo>
                    <a:pt x="14849" y="4983"/>
                  </a:lnTo>
                  <a:lnTo>
                    <a:pt x="13951" y="4615"/>
                  </a:lnTo>
                  <a:lnTo>
                    <a:pt x="12862" y="4369"/>
                  </a:lnTo>
                  <a:lnTo>
                    <a:pt x="11879" y="4271"/>
                  </a:lnTo>
                  <a:lnTo>
                    <a:pt x="10832" y="4197"/>
                  </a:lnTo>
                  <a:lnTo>
                    <a:pt x="9828" y="4271"/>
                  </a:lnTo>
                  <a:lnTo>
                    <a:pt x="8845" y="4369"/>
                  </a:lnTo>
                  <a:lnTo>
                    <a:pt x="7734" y="4615"/>
                  </a:lnTo>
                  <a:lnTo>
                    <a:pt x="6751" y="4983"/>
                  </a:lnTo>
                  <a:lnTo>
                    <a:pt x="5961" y="5351"/>
                  </a:lnTo>
                  <a:lnTo>
                    <a:pt x="5234" y="5768"/>
                  </a:lnTo>
                  <a:lnTo>
                    <a:pt x="4914" y="6112"/>
                  </a:lnTo>
                  <a:lnTo>
                    <a:pt x="4764" y="6357"/>
                  </a:lnTo>
                  <a:lnTo>
                    <a:pt x="4658" y="6725"/>
                  </a:lnTo>
                  <a:lnTo>
                    <a:pt x="4658" y="7069"/>
                  </a:lnTo>
                  <a:lnTo>
                    <a:pt x="4658" y="8100"/>
                  </a:lnTo>
                  <a:lnTo>
                    <a:pt x="4658" y="9843"/>
                  </a:lnTo>
                  <a:lnTo>
                    <a:pt x="4658" y="11880"/>
                  </a:lnTo>
                  <a:lnTo>
                    <a:pt x="4658" y="14114"/>
                  </a:lnTo>
                  <a:lnTo>
                    <a:pt x="4658" y="16274"/>
                  </a:lnTo>
                  <a:lnTo>
                    <a:pt x="4658" y="18016"/>
                  </a:lnTo>
                  <a:lnTo>
                    <a:pt x="4658" y="19268"/>
                  </a:lnTo>
                  <a:lnTo>
                    <a:pt x="4658" y="19857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32794" name="chair3"/>
            <p:cNvSpPr>
              <a:spLocks noEditPoints="1" noChangeArrowheads="1"/>
            </p:cNvSpPr>
            <p:nvPr/>
          </p:nvSpPr>
          <p:spPr bwMode="auto">
            <a:xfrm>
              <a:off x="703" y="2341"/>
              <a:ext cx="227" cy="245"/>
            </a:xfrm>
            <a:custGeom>
              <a:avLst/>
              <a:gdLst>
                <a:gd name="T0" fmla="*/ 10800 w 21600"/>
                <a:gd name="T1" fmla="*/ 0 h 21600"/>
                <a:gd name="T2" fmla="*/ 20275 w 21600"/>
                <a:gd name="T3" fmla="*/ 10800 h 21600"/>
                <a:gd name="T4" fmla="*/ 10800 w 21600"/>
                <a:gd name="T5" fmla="*/ 21600 h 21600"/>
                <a:gd name="T6" fmla="*/ 1303 w 21600"/>
                <a:gd name="T7" fmla="*/ 10800 h 21600"/>
                <a:gd name="T8" fmla="*/ 4828 w 21600"/>
                <a:gd name="T9" fmla="*/ 6639 h 21600"/>
                <a:gd name="T10" fmla="*/ 16846 w 21600"/>
                <a:gd name="T11" fmla="*/ 1964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0661" y="21600"/>
                  </a:moveTo>
                  <a:lnTo>
                    <a:pt x="11964" y="21600"/>
                  </a:lnTo>
                  <a:lnTo>
                    <a:pt x="12969" y="21477"/>
                  </a:lnTo>
                  <a:lnTo>
                    <a:pt x="13951" y="21379"/>
                  </a:lnTo>
                  <a:lnTo>
                    <a:pt x="14742" y="21134"/>
                  </a:lnTo>
                  <a:lnTo>
                    <a:pt x="15575" y="20765"/>
                  </a:lnTo>
                  <a:lnTo>
                    <a:pt x="16152" y="20520"/>
                  </a:lnTo>
                  <a:lnTo>
                    <a:pt x="16579" y="20225"/>
                  </a:lnTo>
                  <a:lnTo>
                    <a:pt x="16942" y="19857"/>
                  </a:lnTo>
                  <a:lnTo>
                    <a:pt x="17455" y="20520"/>
                  </a:lnTo>
                  <a:lnTo>
                    <a:pt x="17989" y="21011"/>
                  </a:lnTo>
                  <a:lnTo>
                    <a:pt x="18459" y="21379"/>
                  </a:lnTo>
                  <a:lnTo>
                    <a:pt x="19079" y="21477"/>
                  </a:lnTo>
                  <a:lnTo>
                    <a:pt x="19656" y="21477"/>
                  </a:lnTo>
                  <a:lnTo>
                    <a:pt x="20275" y="21379"/>
                  </a:lnTo>
                  <a:lnTo>
                    <a:pt x="20660" y="21011"/>
                  </a:lnTo>
                  <a:lnTo>
                    <a:pt x="21173" y="20643"/>
                  </a:lnTo>
                  <a:lnTo>
                    <a:pt x="21386" y="20225"/>
                  </a:lnTo>
                  <a:lnTo>
                    <a:pt x="21600" y="19636"/>
                  </a:lnTo>
                  <a:lnTo>
                    <a:pt x="21600" y="19145"/>
                  </a:lnTo>
                  <a:lnTo>
                    <a:pt x="21600" y="18605"/>
                  </a:lnTo>
                  <a:lnTo>
                    <a:pt x="21386" y="18115"/>
                  </a:lnTo>
                  <a:lnTo>
                    <a:pt x="21066" y="17525"/>
                  </a:lnTo>
                  <a:lnTo>
                    <a:pt x="20660" y="17108"/>
                  </a:lnTo>
                  <a:lnTo>
                    <a:pt x="20275" y="16740"/>
                  </a:lnTo>
                  <a:lnTo>
                    <a:pt x="20275" y="10628"/>
                  </a:lnTo>
                  <a:lnTo>
                    <a:pt x="20275" y="5695"/>
                  </a:lnTo>
                  <a:lnTo>
                    <a:pt x="20275" y="5105"/>
                  </a:lnTo>
                  <a:lnTo>
                    <a:pt x="20190" y="4492"/>
                  </a:lnTo>
                  <a:lnTo>
                    <a:pt x="19976" y="4075"/>
                  </a:lnTo>
                  <a:lnTo>
                    <a:pt x="19763" y="3485"/>
                  </a:lnTo>
                  <a:lnTo>
                    <a:pt x="19442" y="2995"/>
                  </a:lnTo>
                  <a:lnTo>
                    <a:pt x="19079" y="2455"/>
                  </a:lnTo>
                  <a:lnTo>
                    <a:pt x="18673" y="2086"/>
                  </a:lnTo>
                  <a:lnTo>
                    <a:pt x="18139" y="1620"/>
                  </a:lnTo>
                  <a:lnTo>
                    <a:pt x="17562" y="1325"/>
                  </a:lnTo>
                  <a:lnTo>
                    <a:pt x="16836" y="957"/>
                  </a:lnTo>
                  <a:lnTo>
                    <a:pt x="16045" y="589"/>
                  </a:lnTo>
                  <a:lnTo>
                    <a:pt x="15169" y="344"/>
                  </a:lnTo>
                  <a:lnTo>
                    <a:pt x="14272" y="245"/>
                  </a:lnTo>
                  <a:lnTo>
                    <a:pt x="13182" y="123"/>
                  </a:lnTo>
                  <a:lnTo>
                    <a:pt x="12028" y="0"/>
                  </a:lnTo>
                  <a:lnTo>
                    <a:pt x="10832" y="0"/>
                  </a:lnTo>
                  <a:lnTo>
                    <a:pt x="9572" y="0"/>
                  </a:lnTo>
                  <a:lnTo>
                    <a:pt x="8418" y="123"/>
                  </a:lnTo>
                  <a:lnTo>
                    <a:pt x="7328" y="245"/>
                  </a:lnTo>
                  <a:lnTo>
                    <a:pt x="6431" y="344"/>
                  </a:lnTo>
                  <a:lnTo>
                    <a:pt x="5555" y="589"/>
                  </a:lnTo>
                  <a:lnTo>
                    <a:pt x="4764" y="957"/>
                  </a:lnTo>
                  <a:lnTo>
                    <a:pt x="4038" y="1325"/>
                  </a:lnTo>
                  <a:lnTo>
                    <a:pt x="3461" y="1620"/>
                  </a:lnTo>
                  <a:lnTo>
                    <a:pt x="2927" y="2086"/>
                  </a:lnTo>
                  <a:lnTo>
                    <a:pt x="2521" y="2455"/>
                  </a:lnTo>
                  <a:lnTo>
                    <a:pt x="2158" y="2995"/>
                  </a:lnTo>
                  <a:lnTo>
                    <a:pt x="1837" y="3485"/>
                  </a:lnTo>
                  <a:lnTo>
                    <a:pt x="1624" y="4075"/>
                  </a:lnTo>
                  <a:lnTo>
                    <a:pt x="1410" y="4492"/>
                  </a:lnTo>
                  <a:lnTo>
                    <a:pt x="1303" y="5105"/>
                  </a:lnTo>
                  <a:lnTo>
                    <a:pt x="1303" y="5695"/>
                  </a:lnTo>
                  <a:lnTo>
                    <a:pt x="1303" y="10874"/>
                  </a:lnTo>
                  <a:lnTo>
                    <a:pt x="1303" y="16740"/>
                  </a:lnTo>
                  <a:lnTo>
                    <a:pt x="940" y="17108"/>
                  </a:lnTo>
                  <a:lnTo>
                    <a:pt x="534" y="17525"/>
                  </a:lnTo>
                  <a:lnTo>
                    <a:pt x="214" y="18115"/>
                  </a:lnTo>
                  <a:lnTo>
                    <a:pt x="0" y="18605"/>
                  </a:lnTo>
                  <a:lnTo>
                    <a:pt x="0" y="19145"/>
                  </a:lnTo>
                  <a:lnTo>
                    <a:pt x="0" y="19636"/>
                  </a:lnTo>
                  <a:lnTo>
                    <a:pt x="214" y="20225"/>
                  </a:lnTo>
                  <a:lnTo>
                    <a:pt x="427" y="20643"/>
                  </a:lnTo>
                  <a:lnTo>
                    <a:pt x="833" y="21011"/>
                  </a:lnTo>
                  <a:lnTo>
                    <a:pt x="1303" y="21379"/>
                  </a:lnTo>
                  <a:lnTo>
                    <a:pt x="1944" y="21477"/>
                  </a:lnTo>
                  <a:lnTo>
                    <a:pt x="2521" y="21477"/>
                  </a:lnTo>
                  <a:lnTo>
                    <a:pt x="3141" y="21379"/>
                  </a:lnTo>
                  <a:lnTo>
                    <a:pt x="3611" y="21011"/>
                  </a:lnTo>
                  <a:lnTo>
                    <a:pt x="4145" y="20520"/>
                  </a:lnTo>
                  <a:lnTo>
                    <a:pt x="4658" y="19857"/>
                  </a:lnTo>
                  <a:lnTo>
                    <a:pt x="4914" y="20225"/>
                  </a:lnTo>
                  <a:lnTo>
                    <a:pt x="5448" y="20520"/>
                  </a:lnTo>
                  <a:lnTo>
                    <a:pt x="6025" y="20765"/>
                  </a:lnTo>
                  <a:lnTo>
                    <a:pt x="6751" y="21134"/>
                  </a:lnTo>
                  <a:lnTo>
                    <a:pt x="7542" y="21379"/>
                  </a:lnTo>
                  <a:lnTo>
                    <a:pt x="8418" y="21477"/>
                  </a:lnTo>
                  <a:lnTo>
                    <a:pt x="9465" y="21600"/>
                  </a:lnTo>
                  <a:lnTo>
                    <a:pt x="10661" y="21600"/>
                  </a:lnTo>
                  <a:close/>
                </a:path>
                <a:path w="21600" h="21600" extrusionOk="0">
                  <a:moveTo>
                    <a:pt x="17049" y="19857"/>
                  </a:moveTo>
                  <a:lnTo>
                    <a:pt x="17049" y="19268"/>
                  </a:lnTo>
                  <a:lnTo>
                    <a:pt x="17049" y="18016"/>
                  </a:lnTo>
                  <a:lnTo>
                    <a:pt x="17049" y="16274"/>
                  </a:lnTo>
                  <a:lnTo>
                    <a:pt x="17049" y="14114"/>
                  </a:lnTo>
                  <a:lnTo>
                    <a:pt x="17049" y="11880"/>
                  </a:lnTo>
                  <a:lnTo>
                    <a:pt x="17049" y="9843"/>
                  </a:lnTo>
                  <a:lnTo>
                    <a:pt x="17049" y="8100"/>
                  </a:lnTo>
                  <a:lnTo>
                    <a:pt x="17049" y="7069"/>
                  </a:lnTo>
                  <a:lnTo>
                    <a:pt x="16942" y="6725"/>
                  </a:lnTo>
                  <a:lnTo>
                    <a:pt x="16836" y="6357"/>
                  </a:lnTo>
                  <a:lnTo>
                    <a:pt x="16686" y="6112"/>
                  </a:lnTo>
                  <a:lnTo>
                    <a:pt x="16472" y="5768"/>
                  </a:lnTo>
                  <a:lnTo>
                    <a:pt x="15746" y="5351"/>
                  </a:lnTo>
                  <a:lnTo>
                    <a:pt x="14849" y="4983"/>
                  </a:lnTo>
                  <a:lnTo>
                    <a:pt x="13951" y="4615"/>
                  </a:lnTo>
                  <a:lnTo>
                    <a:pt x="12862" y="4369"/>
                  </a:lnTo>
                  <a:lnTo>
                    <a:pt x="11879" y="4271"/>
                  </a:lnTo>
                  <a:lnTo>
                    <a:pt x="10832" y="4197"/>
                  </a:lnTo>
                  <a:lnTo>
                    <a:pt x="9828" y="4271"/>
                  </a:lnTo>
                  <a:lnTo>
                    <a:pt x="8845" y="4369"/>
                  </a:lnTo>
                  <a:lnTo>
                    <a:pt x="7734" y="4615"/>
                  </a:lnTo>
                  <a:lnTo>
                    <a:pt x="6751" y="4983"/>
                  </a:lnTo>
                  <a:lnTo>
                    <a:pt x="5961" y="5351"/>
                  </a:lnTo>
                  <a:lnTo>
                    <a:pt x="5234" y="5768"/>
                  </a:lnTo>
                  <a:lnTo>
                    <a:pt x="4914" y="6112"/>
                  </a:lnTo>
                  <a:lnTo>
                    <a:pt x="4764" y="6357"/>
                  </a:lnTo>
                  <a:lnTo>
                    <a:pt x="4658" y="6725"/>
                  </a:lnTo>
                  <a:lnTo>
                    <a:pt x="4658" y="7069"/>
                  </a:lnTo>
                  <a:lnTo>
                    <a:pt x="4658" y="8100"/>
                  </a:lnTo>
                  <a:lnTo>
                    <a:pt x="4658" y="9843"/>
                  </a:lnTo>
                  <a:lnTo>
                    <a:pt x="4658" y="11880"/>
                  </a:lnTo>
                  <a:lnTo>
                    <a:pt x="4658" y="14114"/>
                  </a:lnTo>
                  <a:lnTo>
                    <a:pt x="4658" y="16274"/>
                  </a:lnTo>
                  <a:lnTo>
                    <a:pt x="4658" y="18016"/>
                  </a:lnTo>
                  <a:lnTo>
                    <a:pt x="4658" y="19268"/>
                  </a:lnTo>
                  <a:lnTo>
                    <a:pt x="4658" y="19857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2797" name="Text Box 29"/>
          <p:cNvSpPr txBox="1">
            <a:spLocks noChangeArrowheads="1"/>
          </p:cNvSpPr>
          <p:nvPr/>
        </p:nvSpPr>
        <p:spPr bwMode="auto">
          <a:xfrm>
            <a:off x="1907704" y="4005064"/>
            <a:ext cx="489585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ru-RU" sz="3200" i="1" dirty="0" smtClean="0">
                <a:latin typeface="Times New Roman" pitchFamily="18" charset="0"/>
              </a:rPr>
              <a:t>Вопрос№1</a:t>
            </a:r>
          </a:p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ru-RU" sz="3200" i="1" dirty="0" smtClean="0">
                <a:latin typeface="Times New Roman" pitchFamily="18" charset="0"/>
              </a:rPr>
              <a:t>Как называется отрезок времени в 100 лет?</a:t>
            </a:r>
            <a:endParaRPr lang="en-US" sz="3200" i="1" dirty="0">
              <a:latin typeface="Times New Roman" pitchFamily="18" charset="0"/>
            </a:endParaRPr>
          </a:p>
        </p:txBody>
      </p:sp>
      <p:sp>
        <p:nvSpPr>
          <p:cNvPr id="32798" name="Oval 30"/>
          <p:cNvSpPr>
            <a:spLocks noChangeArrowheads="1"/>
          </p:cNvSpPr>
          <p:nvPr/>
        </p:nvSpPr>
        <p:spPr bwMode="auto">
          <a:xfrm>
            <a:off x="5796136" y="188640"/>
            <a:ext cx="1223963" cy="12239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799" name="AutoShape 31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43888" y="4365625"/>
            <a:ext cx="900112" cy="649288"/>
          </a:xfrm>
          <a:prstGeom prst="actionButtonForwardNex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801" name="Oval 33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179512" y="4077072"/>
            <a:ext cx="1368425" cy="8651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/>
              <a:t>Выйти</a:t>
            </a:r>
          </a:p>
          <a:p>
            <a:pPr algn="ctr"/>
            <a:r>
              <a:rPr lang="ru-RU" sz="2000" b="1"/>
              <a:t>из игры</a:t>
            </a:r>
          </a:p>
        </p:txBody>
      </p:sp>
      <p:pic>
        <p:nvPicPr>
          <p:cNvPr id="27" name="medley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405192" y="5229200"/>
            <a:ext cx="432048" cy="432048"/>
          </a:xfrm>
          <a:prstGeom prst="rect">
            <a:avLst/>
          </a:prstGeom>
        </p:spPr>
      </p:pic>
      <p:sp>
        <p:nvSpPr>
          <p:cNvPr id="28" name="TextBox 29"/>
          <p:cNvSpPr txBox="1"/>
          <p:nvPr/>
        </p:nvSpPr>
        <p:spPr>
          <a:xfrm>
            <a:off x="251520" y="3501008"/>
            <a:ext cx="15121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 smtClean="0"/>
              <a:t>Помощь зала </a:t>
            </a:r>
            <a:endParaRPr lang="ru-RU" sz="1200" dirty="0"/>
          </a:p>
        </p:txBody>
      </p:sp>
      <p:sp>
        <p:nvSpPr>
          <p:cNvPr id="29" name="TextBox 29"/>
          <p:cNvSpPr txBox="1"/>
          <p:nvPr/>
        </p:nvSpPr>
        <p:spPr>
          <a:xfrm>
            <a:off x="251520" y="2276872"/>
            <a:ext cx="15121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 smtClean="0"/>
              <a:t>Помощь друга</a:t>
            </a:r>
            <a:endParaRPr lang="ru-RU" sz="12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9829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27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11" dur="30000"/>
                                        <p:tgtEl>
                                          <p:spTgt spid="327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9999"/>
                                          </p:stCondLst>
                                        </p:cTn>
                                        <p:tgtEl>
                                          <p:spTgt spid="32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796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327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7" dur="2000" fill="hold"/>
                                        <p:tgtEl>
                                          <p:spTgt spid="3278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DC122"/>
                                      </p:to>
                                    </p:animClr>
                                    <p:set>
                                      <p:cBhvr>
                                        <p:cTn id="18" dur="2000" fill="hold"/>
                                        <p:tgtEl>
                                          <p:spTgt spid="3278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3278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78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27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4" dur="2000" fill="hold"/>
                                        <p:tgtEl>
                                          <p:spTgt spid="3278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5" dur="2000" fill="hold"/>
                                        <p:tgtEl>
                                          <p:spTgt spid="3278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2000" fill="hold"/>
                                        <p:tgtEl>
                                          <p:spTgt spid="3278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782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27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1" dur="2000" fill="hold"/>
                                        <p:tgtEl>
                                          <p:spTgt spid="3278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2" dur="2000" fill="hold"/>
                                        <p:tgtEl>
                                          <p:spTgt spid="3278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000" fill="hold"/>
                                        <p:tgtEl>
                                          <p:spTgt spid="3278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781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327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000" fill="hold"/>
                                        <p:tgtEl>
                                          <p:spTgt spid="3278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9" dur="2000" fill="hold"/>
                                        <p:tgtEl>
                                          <p:spTgt spid="3278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000" fill="hold"/>
                                        <p:tgtEl>
                                          <p:spTgt spid="3278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78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327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327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327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7" dur="1000"/>
                                        <p:tgtEl>
                                          <p:spTgt spid="327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327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327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2" dur="10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786"/>
                  </p:tgtEl>
                </p:cond>
              </p:nextCondLst>
            </p:seq>
            <p:audio>
              <p:cMediaNode>
                <p:cTn id="5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</p:childTnLst>
        </p:cTn>
      </p:par>
    </p:tnLst>
    <p:bldLst>
      <p:bldP spid="32780" grpId="0" animBg="1"/>
      <p:bldP spid="32782" grpId="0" animBg="1"/>
      <p:bldP spid="3279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800" name="Picture 32" descr="КТО ХОЧЕТ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9" y="1"/>
            <a:ext cx="3875112" cy="3429000"/>
          </a:xfrm>
          <a:prstGeom prst="rect">
            <a:avLst/>
          </a:prstGeom>
          <a:noFill/>
        </p:spPr>
      </p:pic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6877050" y="836613"/>
            <a:ext cx="20161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7200900" y="0"/>
            <a:ext cx="1943100" cy="4300538"/>
            <a:chOff x="4332" y="164"/>
            <a:chExt cx="1224" cy="2709"/>
          </a:xfrm>
        </p:grpSpPr>
        <p:sp>
          <p:nvSpPr>
            <p:cNvPr id="32773" name="Text Box 5"/>
            <p:cNvSpPr txBox="1">
              <a:spLocks noChangeArrowheads="1"/>
            </p:cNvSpPr>
            <p:nvPr/>
          </p:nvSpPr>
          <p:spPr bwMode="auto">
            <a:xfrm>
              <a:off x="4604" y="164"/>
              <a:ext cx="952" cy="2709"/>
            </a:xfrm>
            <a:prstGeom prst="rect">
              <a:avLst/>
            </a:prstGeom>
            <a:solidFill>
              <a:srgbClr val="000000"/>
            </a:solidFill>
            <a:ln w="57150" cmpd="thinThick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endParaRPr lang="ru-RU" sz="100" b="1" i="1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i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100</a:t>
              </a:r>
              <a:endPara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90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80</a:t>
              </a:r>
              <a:endPara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70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60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i="1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50</a:t>
              </a:r>
              <a:endParaRPr lang="ru-RU" b="1" i="1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45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40</a:t>
              </a:r>
              <a:endPara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35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30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i="1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25</a:t>
              </a:r>
              <a:endParaRPr lang="ru-RU" b="1" i="1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20</a:t>
              </a:r>
              <a:endPara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15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10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5</a:t>
              </a:r>
              <a:endParaRPr lang="ru-RU" dirty="0">
                <a:latin typeface="Times New Roman" pitchFamily="18" charset="0"/>
              </a:endParaRPr>
            </a:p>
          </p:txBody>
        </p:sp>
        <p:sp>
          <p:nvSpPr>
            <p:cNvPr id="32775" name="Text Box 7"/>
            <p:cNvSpPr txBox="1">
              <a:spLocks noChangeArrowheads="1"/>
            </p:cNvSpPr>
            <p:nvPr/>
          </p:nvSpPr>
          <p:spPr bwMode="auto">
            <a:xfrm>
              <a:off x="4332" y="164"/>
              <a:ext cx="318" cy="2709"/>
            </a:xfrm>
            <a:prstGeom prst="rect">
              <a:avLst/>
            </a:prstGeom>
            <a:solidFill>
              <a:srgbClr val="000000"/>
            </a:solidFill>
            <a:ln w="57150" cmpd="thinThick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endParaRPr lang="ru-RU" sz="100" b="1" i="1">
                <a:effectLst>
                  <a:outerShdw blurRad="38100" dist="38100" dir="2700000" algn="tl">
                    <a:srgbClr val="5B5B89"/>
                  </a:outerShdw>
                </a:effectLst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i="1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15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14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13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12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11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i="1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10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9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8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7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6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i="1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5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4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3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2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</a:t>
              </a:r>
            </a:p>
          </p:txBody>
        </p:sp>
      </p:grpSp>
      <p:sp>
        <p:nvSpPr>
          <p:cNvPr id="32778" name="Text Box 10"/>
          <p:cNvSpPr txBox="1">
            <a:spLocks noChangeArrowheads="1"/>
          </p:cNvSpPr>
          <p:nvPr/>
        </p:nvSpPr>
        <p:spPr bwMode="auto">
          <a:xfrm>
            <a:off x="7200900" y="1412776"/>
            <a:ext cx="1943100" cy="36671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</a:rPr>
              <a:t>10            50</a:t>
            </a:r>
            <a:endParaRPr lang="ru-RU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2780" name="AutoShape 12"/>
          <p:cNvSpPr>
            <a:spLocks noChangeArrowheads="1"/>
          </p:cNvSpPr>
          <p:nvPr/>
        </p:nvSpPr>
        <p:spPr bwMode="auto">
          <a:xfrm>
            <a:off x="0" y="5589588"/>
            <a:ext cx="4572000" cy="431800"/>
          </a:xfrm>
          <a:prstGeom prst="hexagon">
            <a:avLst>
              <a:gd name="adj" fmla="val 264706"/>
              <a:gd name="vf" fmla="val 11547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/>
              <a:t>A. </a:t>
            </a:r>
            <a:r>
              <a:rPr lang="ru-RU" dirty="0" smtClean="0"/>
              <a:t>копьём</a:t>
            </a:r>
            <a:endParaRPr lang="ru-RU" dirty="0"/>
          </a:p>
        </p:txBody>
      </p:sp>
      <p:sp>
        <p:nvSpPr>
          <p:cNvPr id="32781" name="AutoShape 13"/>
          <p:cNvSpPr>
            <a:spLocks noChangeArrowheads="1"/>
          </p:cNvSpPr>
          <p:nvPr/>
        </p:nvSpPr>
        <p:spPr bwMode="auto">
          <a:xfrm>
            <a:off x="0" y="6237288"/>
            <a:ext cx="4572000" cy="431800"/>
          </a:xfrm>
          <a:prstGeom prst="hexagon">
            <a:avLst>
              <a:gd name="adj" fmla="val 264706"/>
              <a:gd name="vf" fmla="val 11547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 smtClean="0"/>
              <a:t>C</a:t>
            </a:r>
            <a:r>
              <a:rPr lang="ru-RU" dirty="0" smtClean="0"/>
              <a:t>. мечом </a:t>
            </a:r>
            <a:endParaRPr lang="ru-RU" dirty="0"/>
          </a:p>
        </p:txBody>
      </p:sp>
      <p:sp>
        <p:nvSpPr>
          <p:cNvPr id="32782" name="AutoShape 14"/>
          <p:cNvSpPr>
            <a:spLocks noChangeArrowheads="1"/>
          </p:cNvSpPr>
          <p:nvPr/>
        </p:nvSpPr>
        <p:spPr bwMode="auto">
          <a:xfrm>
            <a:off x="4572000" y="6237288"/>
            <a:ext cx="4572000" cy="431800"/>
          </a:xfrm>
          <a:prstGeom prst="hexagon">
            <a:avLst>
              <a:gd name="adj" fmla="val 264706"/>
              <a:gd name="vf" fmla="val 11547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/>
              <a:t>D. </a:t>
            </a:r>
            <a:r>
              <a:rPr lang="ru-RU" dirty="0" smtClean="0"/>
              <a:t>шлемом</a:t>
            </a:r>
            <a:endParaRPr lang="ru-RU" dirty="0"/>
          </a:p>
        </p:txBody>
      </p:sp>
      <p:sp>
        <p:nvSpPr>
          <p:cNvPr id="32783" name="AutoShape 15"/>
          <p:cNvSpPr>
            <a:spLocks noChangeArrowheads="1"/>
          </p:cNvSpPr>
          <p:nvPr/>
        </p:nvSpPr>
        <p:spPr bwMode="auto">
          <a:xfrm>
            <a:off x="4572000" y="5589588"/>
            <a:ext cx="4572000" cy="431800"/>
          </a:xfrm>
          <a:prstGeom prst="hexagon">
            <a:avLst>
              <a:gd name="adj" fmla="val 264706"/>
              <a:gd name="vf" fmla="val 11547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/>
              <a:t>B. </a:t>
            </a:r>
            <a:r>
              <a:rPr lang="ru-RU" dirty="0" smtClean="0"/>
              <a:t>автоматом</a:t>
            </a:r>
            <a:endParaRPr lang="ru-RU" dirty="0"/>
          </a:p>
        </p:txBody>
      </p:sp>
      <p:sp>
        <p:nvSpPr>
          <p:cNvPr id="32785" name="AutoShape 17"/>
          <p:cNvSpPr>
            <a:spLocks noChangeArrowheads="1"/>
          </p:cNvSpPr>
          <p:nvPr/>
        </p:nvSpPr>
        <p:spPr bwMode="auto">
          <a:xfrm>
            <a:off x="1763713" y="3429000"/>
            <a:ext cx="5184775" cy="2016125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786" name="Oval 18"/>
          <p:cNvSpPr>
            <a:spLocks noChangeArrowheads="1"/>
          </p:cNvSpPr>
          <p:nvPr/>
        </p:nvSpPr>
        <p:spPr bwMode="auto">
          <a:xfrm>
            <a:off x="250825" y="333375"/>
            <a:ext cx="1368425" cy="8651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/>
              <a:t>50:50</a:t>
            </a:r>
          </a:p>
        </p:txBody>
      </p:sp>
      <p:grpSp>
        <p:nvGrpSpPr>
          <p:cNvPr id="3" name="Group 28"/>
          <p:cNvGrpSpPr>
            <a:grpSpLocks/>
          </p:cNvGrpSpPr>
          <p:nvPr/>
        </p:nvGrpSpPr>
        <p:grpSpPr bwMode="auto">
          <a:xfrm>
            <a:off x="250825" y="1412875"/>
            <a:ext cx="1368425" cy="865188"/>
            <a:chOff x="158" y="1344"/>
            <a:chExt cx="862" cy="545"/>
          </a:xfrm>
        </p:grpSpPr>
        <p:sp>
          <p:nvSpPr>
            <p:cNvPr id="32787" name="Oval 19"/>
            <p:cNvSpPr>
              <a:spLocks noChangeArrowheads="1"/>
            </p:cNvSpPr>
            <p:nvPr/>
          </p:nvSpPr>
          <p:spPr bwMode="auto">
            <a:xfrm>
              <a:off x="158" y="1344"/>
              <a:ext cx="862" cy="54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32790" name="Picture 22" descr="телефон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40" y="1389"/>
              <a:ext cx="499" cy="429"/>
            </a:xfrm>
            <a:prstGeom prst="rect">
              <a:avLst/>
            </a:prstGeom>
            <a:noFill/>
          </p:spPr>
        </p:pic>
      </p:grpSp>
      <p:grpSp>
        <p:nvGrpSpPr>
          <p:cNvPr id="4" name="Group 27"/>
          <p:cNvGrpSpPr>
            <a:grpSpLocks/>
          </p:cNvGrpSpPr>
          <p:nvPr/>
        </p:nvGrpSpPr>
        <p:grpSpPr bwMode="auto">
          <a:xfrm>
            <a:off x="250825" y="2563813"/>
            <a:ext cx="1368425" cy="865187"/>
            <a:chOff x="158" y="2160"/>
            <a:chExt cx="862" cy="545"/>
          </a:xfrm>
        </p:grpSpPr>
        <p:sp>
          <p:nvSpPr>
            <p:cNvPr id="32788" name="Oval 20"/>
            <p:cNvSpPr>
              <a:spLocks noChangeArrowheads="1"/>
            </p:cNvSpPr>
            <p:nvPr/>
          </p:nvSpPr>
          <p:spPr bwMode="auto">
            <a:xfrm>
              <a:off x="158" y="2160"/>
              <a:ext cx="862" cy="54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791" name="chair"/>
            <p:cNvSpPr>
              <a:spLocks noEditPoints="1" noChangeArrowheads="1"/>
            </p:cNvSpPr>
            <p:nvPr/>
          </p:nvSpPr>
          <p:spPr bwMode="auto">
            <a:xfrm>
              <a:off x="431" y="2206"/>
              <a:ext cx="285" cy="272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5400 w 21600"/>
                <a:gd name="T9" fmla="*/ 7265 h 21600"/>
                <a:gd name="T10" fmla="*/ 16200 w 21600"/>
                <a:gd name="T11" fmla="*/ 1786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2960" y="3927"/>
                  </a:moveTo>
                  <a:lnTo>
                    <a:pt x="14760" y="3927"/>
                  </a:lnTo>
                  <a:cubicBezTo>
                    <a:pt x="17640" y="4713"/>
                    <a:pt x="18000" y="3535"/>
                    <a:pt x="18000" y="2356"/>
                  </a:cubicBezTo>
                  <a:cubicBezTo>
                    <a:pt x="18000" y="785"/>
                    <a:pt x="15840" y="0"/>
                    <a:pt x="10800" y="0"/>
                  </a:cubicBezTo>
                  <a:cubicBezTo>
                    <a:pt x="6120" y="0"/>
                    <a:pt x="3600" y="785"/>
                    <a:pt x="3600" y="2356"/>
                  </a:cubicBezTo>
                  <a:cubicBezTo>
                    <a:pt x="3600" y="3535"/>
                    <a:pt x="4320" y="4713"/>
                    <a:pt x="6840" y="3927"/>
                  </a:cubicBezTo>
                  <a:lnTo>
                    <a:pt x="8640" y="3927"/>
                  </a:lnTo>
                  <a:lnTo>
                    <a:pt x="8640" y="5891"/>
                  </a:lnTo>
                  <a:lnTo>
                    <a:pt x="6840" y="5891"/>
                  </a:lnTo>
                  <a:cubicBezTo>
                    <a:pt x="5400" y="5891"/>
                    <a:pt x="4320" y="7069"/>
                    <a:pt x="4320" y="8640"/>
                  </a:cubicBezTo>
                  <a:lnTo>
                    <a:pt x="4320" y="10996"/>
                  </a:lnTo>
                  <a:lnTo>
                    <a:pt x="2880" y="10996"/>
                  </a:lnTo>
                  <a:lnTo>
                    <a:pt x="2880" y="8640"/>
                  </a:lnTo>
                  <a:cubicBezTo>
                    <a:pt x="2880" y="7855"/>
                    <a:pt x="2520" y="7069"/>
                    <a:pt x="1440" y="7069"/>
                  </a:cubicBezTo>
                  <a:cubicBezTo>
                    <a:pt x="720" y="7069"/>
                    <a:pt x="0" y="7855"/>
                    <a:pt x="0" y="8640"/>
                  </a:cubicBezTo>
                  <a:lnTo>
                    <a:pt x="0" y="10604"/>
                  </a:lnTo>
                  <a:lnTo>
                    <a:pt x="0" y="17280"/>
                  </a:lnTo>
                  <a:cubicBezTo>
                    <a:pt x="0" y="18065"/>
                    <a:pt x="720" y="18851"/>
                    <a:pt x="1440" y="18851"/>
                  </a:cubicBezTo>
                  <a:cubicBezTo>
                    <a:pt x="2520" y="18851"/>
                    <a:pt x="2880" y="18065"/>
                    <a:pt x="2880" y="17280"/>
                  </a:cubicBezTo>
                  <a:lnTo>
                    <a:pt x="2880" y="14531"/>
                  </a:lnTo>
                  <a:lnTo>
                    <a:pt x="4320" y="14531"/>
                  </a:lnTo>
                  <a:lnTo>
                    <a:pt x="4320" y="15709"/>
                  </a:lnTo>
                  <a:cubicBezTo>
                    <a:pt x="4320" y="18458"/>
                    <a:pt x="6840" y="21600"/>
                    <a:pt x="10800" y="21600"/>
                  </a:cubicBezTo>
                  <a:cubicBezTo>
                    <a:pt x="15120" y="21600"/>
                    <a:pt x="17280" y="18458"/>
                    <a:pt x="17280" y="15709"/>
                  </a:cubicBezTo>
                  <a:lnTo>
                    <a:pt x="17280" y="14531"/>
                  </a:lnTo>
                  <a:lnTo>
                    <a:pt x="18720" y="14531"/>
                  </a:lnTo>
                  <a:lnTo>
                    <a:pt x="18720" y="17280"/>
                  </a:lnTo>
                  <a:cubicBezTo>
                    <a:pt x="18720" y="18065"/>
                    <a:pt x="19440" y="18851"/>
                    <a:pt x="20160" y="18851"/>
                  </a:cubicBezTo>
                  <a:cubicBezTo>
                    <a:pt x="20880" y="18851"/>
                    <a:pt x="21600" y="18065"/>
                    <a:pt x="21600" y="17280"/>
                  </a:cubicBezTo>
                  <a:lnTo>
                    <a:pt x="21600" y="10604"/>
                  </a:lnTo>
                  <a:lnTo>
                    <a:pt x="21600" y="8640"/>
                  </a:lnTo>
                  <a:cubicBezTo>
                    <a:pt x="21600" y="7855"/>
                    <a:pt x="20880" y="7069"/>
                    <a:pt x="20160" y="7069"/>
                  </a:cubicBezTo>
                  <a:cubicBezTo>
                    <a:pt x="19440" y="7069"/>
                    <a:pt x="18720" y="7855"/>
                    <a:pt x="18720" y="8640"/>
                  </a:cubicBezTo>
                  <a:lnTo>
                    <a:pt x="18720" y="10996"/>
                  </a:lnTo>
                  <a:lnTo>
                    <a:pt x="17280" y="10996"/>
                  </a:lnTo>
                  <a:lnTo>
                    <a:pt x="17280" y="8640"/>
                  </a:lnTo>
                  <a:cubicBezTo>
                    <a:pt x="17280" y="7069"/>
                    <a:pt x="16200" y="5891"/>
                    <a:pt x="14760" y="5891"/>
                  </a:cubicBezTo>
                  <a:lnTo>
                    <a:pt x="12960" y="5891"/>
                  </a:lnTo>
                  <a:close/>
                  <a:moveTo>
                    <a:pt x="12960" y="3927"/>
                  </a:moveTo>
                  <a:moveTo>
                    <a:pt x="2880" y="10996"/>
                  </a:moveTo>
                  <a:moveTo>
                    <a:pt x="4320" y="10996"/>
                  </a:moveTo>
                  <a:lnTo>
                    <a:pt x="4320" y="14531"/>
                  </a:lnTo>
                  <a:moveTo>
                    <a:pt x="2880" y="14531"/>
                  </a:moveTo>
                  <a:lnTo>
                    <a:pt x="2880" y="10996"/>
                  </a:lnTo>
                  <a:moveTo>
                    <a:pt x="17280" y="10996"/>
                  </a:moveTo>
                  <a:moveTo>
                    <a:pt x="18720" y="10996"/>
                  </a:moveTo>
                  <a:lnTo>
                    <a:pt x="18720" y="14531"/>
                  </a:lnTo>
                  <a:moveTo>
                    <a:pt x="17280" y="14531"/>
                  </a:moveTo>
                  <a:lnTo>
                    <a:pt x="17280" y="10996"/>
                  </a:lnTo>
                  <a:moveTo>
                    <a:pt x="8640" y="3927"/>
                  </a:moveTo>
                  <a:lnTo>
                    <a:pt x="12960" y="3927"/>
                  </a:lnTo>
                  <a:moveTo>
                    <a:pt x="12960" y="5891"/>
                  </a:moveTo>
                  <a:lnTo>
                    <a:pt x="8640" y="5891"/>
                  </a:lnTo>
                </a:path>
              </a:pathLst>
            </a:custGeom>
            <a:solidFill>
              <a:srgbClr val="CC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32793" name="chair3"/>
            <p:cNvSpPr>
              <a:spLocks noEditPoints="1" noChangeArrowheads="1"/>
            </p:cNvSpPr>
            <p:nvPr/>
          </p:nvSpPr>
          <p:spPr bwMode="auto">
            <a:xfrm>
              <a:off x="204" y="2341"/>
              <a:ext cx="227" cy="245"/>
            </a:xfrm>
            <a:custGeom>
              <a:avLst/>
              <a:gdLst>
                <a:gd name="T0" fmla="*/ 10800 w 21600"/>
                <a:gd name="T1" fmla="*/ 0 h 21600"/>
                <a:gd name="T2" fmla="*/ 20275 w 21600"/>
                <a:gd name="T3" fmla="*/ 10800 h 21600"/>
                <a:gd name="T4" fmla="*/ 10800 w 21600"/>
                <a:gd name="T5" fmla="*/ 21600 h 21600"/>
                <a:gd name="T6" fmla="*/ 1303 w 21600"/>
                <a:gd name="T7" fmla="*/ 10800 h 21600"/>
                <a:gd name="T8" fmla="*/ 4828 w 21600"/>
                <a:gd name="T9" fmla="*/ 6639 h 21600"/>
                <a:gd name="T10" fmla="*/ 16846 w 21600"/>
                <a:gd name="T11" fmla="*/ 1964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0661" y="21600"/>
                  </a:moveTo>
                  <a:lnTo>
                    <a:pt x="11964" y="21600"/>
                  </a:lnTo>
                  <a:lnTo>
                    <a:pt x="12969" y="21477"/>
                  </a:lnTo>
                  <a:lnTo>
                    <a:pt x="13951" y="21379"/>
                  </a:lnTo>
                  <a:lnTo>
                    <a:pt x="14742" y="21134"/>
                  </a:lnTo>
                  <a:lnTo>
                    <a:pt x="15575" y="20765"/>
                  </a:lnTo>
                  <a:lnTo>
                    <a:pt x="16152" y="20520"/>
                  </a:lnTo>
                  <a:lnTo>
                    <a:pt x="16579" y="20225"/>
                  </a:lnTo>
                  <a:lnTo>
                    <a:pt x="16942" y="19857"/>
                  </a:lnTo>
                  <a:lnTo>
                    <a:pt x="17455" y="20520"/>
                  </a:lnTo>
                  <a:lnTo>
                    <a:pt x="17989" y="21011"/>
                  </a:lnTo>
                  <a:lnTo>
                    <a:pt x="18459" y="21379"/>
                  </a:lnTo>
                  <a:lnTo>
                    <a:pt x="19079" y="21477"/>
                  </a:lnTo>
                  <a:lnTo>
                    <a:pt x="19656" y="21477"/>
                  </a:lnTo>
                  <a:lnTo>
                    <a:pt x="20275" y="21379"/>
                  </a:lnTo>
                  <a:lnTo>
                    <a:pt x="20660" y="21011"/>
                  </a:lnTo>
                  <a:lnTo>
                    <a:pt x="21173" y="20643"/>
                  </a:lnTo>
                  <a:lnTo>
                    <a:pt x="21386" y="20225"/>
                  </a:lnTo>
                  <a:lnTo>
                    <a:pt x="21600" y="19636"/>
                  </a:lnTo>
                  <a:lnTo>
                    <a:pt x="21600" y="19145"/>
                  </a:lnTo>
                  <a:lnTo>
                    <a:pt x="21600" y="18605"/>
                  </a:lnTo>
                  <a:lnTo>
                    <a:pt x="21386" y="18115"/>
                  </a:lnTo>
                  <a:lnTo>
                    <a:pt x="21066" y="17525"/>
                  </a:lnTo>
                  <a:lnTo>
                    <a:pt x="20660" y="17108"/>
                  </a:lnTo>
                  <a:lnTo>
                    <a:pt x="20275" y="16740"/>
                  </a:lnTo>
                  <a:lnTo>
                    <a:pt x="20275" y="10628"/>
                  </a:lnTo>
                  <a:lnTo>
                    <a:pt x="20275" y="5695"/>
                  </a:lnTo>
                  <a:lnTo>
                    <a:pt x="20275" y="5105"/>
                  </a:lnTo>
                  <a:lnTo>
                    <a:pt x="20190" y="4492"/>
                  </a:lnTo>
                  <a:lnTo>
                    <a:pt x="19976" y="4075"/>
                  </a:lnTo>
                  <a:lnTo>
                    <a:pt x="19763" y="3485"/>
                  </a:lnTo>
                  <a:lnTo>
                    <a:pt x="19442" y="2995"/>
                  </a:lnTo>
                  <a:lnTo>
                    <a:pt x="19079" y="2455"/>
                  </a:lnTo>
                  <a:lnTo>
                    <a:pt x="18673" y="2086"/>
                  </a:lnTo>
                  <a:lnTo>
                    <a:pt x="18139" y="1620"/>
                  </a:lnTo>
                  <a:lnTo>
                    <a:pt x="17562" y="1325"/>
                  </a:lnTo>
                  <a:lnTo>
                    <a:pt x="16836" y="957"/>
                  </a:lnTo>
                  <a:lnTo>
                    <a:pt x="16045" y="589"/>
                  </a:lnTo>
                  <a:lnTo>
                    <a:pt x="15169" y="344"/>
                  </a:lnTo>
                  <a:lnTo>
                    <a:pt x="14272" y="245"/>
                  </a:lnTo>
                  <a:lnTo>
                    <a:pt x="13182" y="123"/>
                  </a:lnTo>
                  <a:lnTo>
                    <a:pt x="12028" y="0"/>
                  </a:lnTo>
                  <a:lnTo>
                    <a:pt x="10832" y="0"/>
                  </a:lnTo>
                  <a:lnTo>
                    <a:pt x="9572" y="0"/>
                  </a:lnTo>
                  <a:lnTo>
                    <a:pt x="8418" y="123"/>
                  </a:lnTo>
                  <a:lnTo>
                    <a:pt x="7328" y="245"/>
                  </a:lnTo>
                  <a:lnTo>
                    <a:pt x="6431" y="344"/>
                  </a:lnTo>
                  <a:lnTo>
                    <a:pt x="5555" y="589"/>
                  </a:lnTo>
                  <a:lnTo>
                    <a:pt x="4764" y="957"/>
                  </a:lnTo>
                  <a:lnTo>
                    <a:pt x="4038" y="1325"/>
                  </a:lnTo>
                  <a:lnTo>
                    <a:pt x="3461" y="1620"/>
                  </a:lnTo>
                  <a:lnTo>
                    <a:pt x="2927" y="2086"/>
                  </a:lnTo>
                  <a:lnTo>
                    <a:pt x="2521" y="2455"/>
                  </a:lnTo>
                  <a:lnTo>
                    <a:pt x="2158" y="2995"/>
                  </a:lnTo>
                  <a:lnTo>
                    <a:pt x="1837" y="3485"/>
                  </a:lnTo>
                  <a:lnTo>
                    <a:pt x="1624" y="4075"/>
                  </a:lnTo>
                  <a:lnTo>
                    <a:pt x="1410" y="4492"/>
                  </a:lnTo>
                  <a:lnTo>
                    <a:pt x="1303" y="5105"/>
                  </a:lnTo>
                  <a:lnTo>
                    <a:pt x="1303" y="5695"/>
                  </a:lnTo>
                  <a:lnTo>
                    <a:pt x="1303" y="10874"/>
                  </a:lnTo>
                  <a:lnTo>
                    <a:pt x="1303" y="16740"/>
                  </a:lnTo>
                  <a:lnTo>
                    <a:pt x="940" y="17108"/>
                  </a:lnTo>
                  <a:lnTo>
                    <a:pt x="534" y="17525"/>
                  </a:lnTo>
                  <a:lnTo>
                    <a:pt x="214" y="18115"/>
                  </a:lnTo>
                  <a:lnTo>
                    <a:pt x="0" y="18605"/>
                  </a:lnTo>
                  <a:lnTo>
                    <a:pt x="0" y="19145"/>
                  </a:lnTo>
                  <a:lnTo>
                    <a:pt x="0" y="19636"/>
                  </a:lnTo>
                  <a:lnTo>
                    <a:pt x="214" y="20225"/>
                  </a:lnTo>
                  <a:lnTo>
                    <a:pt x="427" y="20643"/>
                  </a:lnTo>
                  <a:lnTo>
                    <a:pt x="833" y="21011"/>
                  </a:lnTo>
                  <a:lnTo>
                    <a:pt x="1303" y="21379"/>
                  </a:lnTo>
                  <a:lnTo>
                    <a:pt x="1944" y="21477"/>
                  </a:lnTo>
                  <a:lnTo>
                    <a:pt x="2521" y="21477"/>
                  </a:lnTo>
                  <a:lnTo>
                    <a:pt x="3141" y="21379"/>
                  </a:lnTo>
                  <a:lnTo>
                    <a:pt x="3611" y="21011"/>
                  </a:lnTo>
                  <a:lnTo>
                    <a:pt x="4145" y="20520"/>
                  </a:lnTo>
                  <a:lnTo>
                    <a:pt x="4658" y="19857"/>
                  </a:lnTo>
                  <a:lnTo>
                    <a:pt x="4914" y="20225"/>
                  </a:lnTo>
                  <a:lnTo>
                    <a:pt x="5448" y="20520"/>
                  </a:lnTo>
                  <a:lnTo>
                    <a:pt x="6025" y="20765"/>
                  </a:lnTo>
                  <a:lnTo>
                    <a:pt x="6751" y="21134"/>
                  </a:lnTo>
                  <a:lnTo>
                    <a:pt x="7542" y="21379"/>
                  </a:lnTo>
                  <a:lnTo>
                    <a:pt x="8418" y="21477"/>
                  </a:lnTo>
                  <a:lnTo>
                    <a:pt x="9465" y="21600"/>
                  </a:lnTo>
                  <a:lnTo>
                    <a:pt x="10661" y="21600"/>
                  </a:lnTo>
                  <a:close/>
                </a:path>
                <a:path w="21600" h="21600" extrusionOk="0">
                  <a:moveTo>
                    <a:pt x="17049" y="19857"/>
                  </a:moveTo>
                  <a:lnTo>
                    <a:pt x="17049" y="19268"/>
                  </a:lnTo>
                  <a:lnTo>
                    <a:pt x="17049" y="18016"/>
                  </a:lnTo>
                  <a:lnTo>
                    <a:pt x="17049" y="16274"/>
                  </a:lnTo>
                  <a:lnTo>
                    <a:pt x="17049" y="14114"/>
                  </a:lnTo>
                  <a:lnTo>
                    <a:pt x="17049" y="11880"/>
                  </a:lnTo>
                  <a:lnTo>
                    <a:pt x="17049" y="9843"/>
                  </a:lnTo>
                  <a:lnTo>
                    <a:pt x="17049" y="8100"/>
                  </a:lnTo>
                  <a:lnTo>
                    <a:pt x="17049" y="7069"/>
                  </a:lnTo>
                  <a:lnTo>
                    <a:pt x="16942" y="6725"/>
                  </a:lnTo>
                  <a:lnTo>
                    <a:pt x="16836" y="6357"/>
                  </a:lnTo>
                  <a:lnTo>
                    <a:pt x="16686" y="6112"/>
                  </a:lnTo>
                  <a:lnTo>
                    <a:pt x="16472" y="5768"/>
                  </a:lnTo>
                  <a:lnTo>
                    <a:pt x="15746" y="5351"/>
                  </a:lnTo>
                  <a:lnTo>
                    <a:pt x="14849" y="4983"/>
                  </a:lnTo>
                  <a:lnTo>
                    <a:pt x="13951" y="4615"/>
                  </a:lnTo>
                  <a:lnTo>
                    <a:pt x="12862" y="4369"/>
                  </a:lnTo>
                  <a:lnTo>
                    <a:pt x="11879" y="4271"/>
                  </a:lnTo>
                  <a:lnTo>
                    <a:pt x="10832" y="4197"/>
                  </a:lnTo>
                  <a:lnTo>
                    <a:pt x="9828" y="4271"/>
                  </a:lnTo>
                  <a:lnTo>
                    <a:pt x="8845" y="4369"/>
                  </a:lnTo>
                  <a:lnTo>
                    <a:pt x="7734" y="4615"/>
                  </a:lnTo>
                  <a:lnTo>
                    <a:pt x="6751" y="4983"/>
                  </a:lnTo>
                  <a:lnTo>
                    <a:pt x="5961" y="5351"/>
                  </a:lnTo>
                  <a:lnTo>
                    <a:pt x="5234" y="5768"/>
                  </a:lnTo>
                  <a:lnTo>
                    <a:pt x="4914" y="6112"/>
                  </a:lnTo>
                  <a:lnTo>
                    <a:pt x="4764" y="6357"/>
                  </a:lnTo>
                  <a:lnTo>
                    <a:pt x="4658" y="6725"/>
                  </a:lnTo>
                  <a:lnTo>
                    <a:pt x="4658" y="7069"/>
                  </a:lnTo>
                  <a:lnTo>
                    <a:pt x="4658" y="8100"/>
                  </a:lnTo>
                  <a:lnTo>
                    <a:pt x="4658" y="9843"/>
                  </a:lnTo>
                  <a:lnTo>
                    <a:pt x="4658" y="11880"/>
                  </a:lnTo>
                  <a:lnTo>
                    <a:pt x="4658" y="14114"/>
                  </a:lnTo>
                  <a:lnTo>
                    <a:pt x="4658" y="16274"/>
                  </a:lnTo>
                  <a:lnTo>
                    <a:pt x="4658" y="18016"/>
                  </a:lnTo>
                  <a:lnTo>
                    <a:pt x="4658" y="19268"/>
                  </a:lnTo>
                  <a:lnTo>
                    <a:pt x="4658" y="19857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32794" name="chair3"/>
            <p:cNvSpPr>
              <a:spLocks noEditPoints="1" noChangeArrowheads="1"/>
            </p:cNvSpPr>
            <p:nvPr/>
          </p:nvSpPr>
          <p:spPr bwMode="auto">
            <a:xfrm>
              <a:off x="703" y="2341"/>
              <a:ext cx="227" cy="245"/>
            </a:xfrm>
            <a:custGeom>
              <a:avLst/>
              <a:gdLst>
                <a:gd name="T0" fmla="*/ 10800 w 21600"/>
                <a:gd name="T1" fmla="*/ 0 h 21600"/>
                <a:gd name="T2" fmla="*/ 20275 w 21600"/>
                <a:gd name="T3" fmla="*/ 10800 h 21600"/>
                <a:gd name="T4" fmla="*/ 10800 w 21600"/>
                <a:gd name="T5" fmla="*/ 21600 h 21600"/>
                <a:gd name="T6" fmla="*/ 1303 w 21600"/>
                <a:gd name="T7" fmla="*/ 10800 h 21600"/>
                <a:gd name="T8" fmla="*/ 4828 w 21600"/>
                <a:gd name="T9" fmla="*/ 6639 h 21600"/>
                <a:gd name="T10" fmla="*/ 16846 w 21600"/>
                <a:gd name="T11" fmla="*/ 1964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0661" y="21600"/>
                  </a:moveTo>
                  <a:lnTo>
                    <a:pt x="11964" y="21600"/>
                  </a:lnTo>
                  <a:lnTo>
                    <a:pt x="12969" y="21477"/>
                  </a:lnTo>
                  <a:lnTo>
                    <a:pt x="13951" y="21379"/>
                  </a:lnTo>
                  <a:lnTo>
                    <a:pt x="14742" y="21134"/>
                  </a:lnTo>
                  <a:lnTo>
                    <a:pt x="15575" y="20765"/>
                  </a:lnTo>
                  <a:lnTo>
                    <a:pt x="16152" y="20520"/>
                  </a:lnTo>
                  <a:lnTo>
                    <a:pt x="16579" y="20225"/>
                  </a:lnTo>
                  <a:lnTo>
                    <a:pt x="16942" y="19857"/>
                  </a:lnTo>
                  <a:lnTo>
                    <a:pt x="17455" y="20520"/>
                  </a:lnTo>
                  <a:lnTo>
                    <a:pt x="17989" y="21011"/>
                  </a:lnTo>
                  <a:lnTo>
                    <a:pt x="18459" y="21379"/>
                  </a:lnTo>
                  <a:lnTo>
                    <a:pt x="19079" y="21477"/>
                  </a:lnTo>
                  <a:lnTo>
                    <a:pt x="19656" y="21477"/>
                  </a:lnTo>
                  <a:lnTo>
                    <a:pt x="20275" y="21379"/>
                  </a:lnTo>
                  <a:lnTo>
                    <a:pt x="20660" y="21011"/>
                  </a:lnTo>
                  <a:lnTo>
                    <a:pt x="21173" y="20643"/>
                  </a:lnTo>
                  <a:lnTo>
                    <a:pt x="21386" y="20225"/>
                  </a:lnTo>
                  <a:lnTo>
                    <a:pt x="21600" y="19636"/>
                  </a:lnTo>
                  <a:lnTo>
                    <a:pt x="21600" y="19145"/>
                  </a:lnTo>
                  <a:lnTo>
                    <a:pt x="21600" y="18605"/>
                  </a:lnTo>
                  <a:lnTo>
                    <a:pt x="21386" y="18115"/>
                  </a:lnTo>
                  <a:lnTo>
                    <a:pt x="21066" y="17525"/>
                  </a:lnTo>
                  <a:lnTo>
                    <a:pt x="20660" y="17108"/>
                  </a:lnTo>
                  <a:lnTo>
                    <a:pt x="20275" y="16740"/>
                  </a:lnTo>
                  <a:lnTo>
                    <a:pt x="20275" y="10628"/>
                  </a:lnTo>
                  <a:lnTo>
                    <a:pt x="20275" y="5695"/>
                  </a:lnTo>
                  <a:lnTo>
                    <a:pt x="20275" y="5105"/>
                  </a:lnTo>
                  <a:lnTo>
                    <a:pt x="20190" y="4492"/>
                  </a:lnTo>
                  <a:lnTo>
                    <a:pt x="19976" y="4075"/>
                  </a:lnTo>
                  <a:lnTo>
                    <a:pt x="19763" y="3485"/>
                  </a:lnTo>
                  <a:lnTo>
                    <a:pt x="19442" y="2995"/>
                  </a:lnTo>
                  <a:lnTo>
                    <a:pt x="19079" y="2455"/>
                  </a:lnTo>
                  <a:lnTo>
                    <a:pt x="18673" y="2086"/>
                  </a:lnTo>
                  <a:lnTo>
                    <a:pt x="18139" y="1620"/>
                  </a:lnTo>
                  <a:lnTo>
                    <a:pt x="17562" y="1325"/>
                  </a:lnTo>
                  <a:lnTo>
                    <a:pt x="16836" y="957"/>
                  </a:lnTo>
                  <a:lnTo>
                    <a:pt x="16045" y="589"/>
                  </a:lnTo>
                  <a:lnTo>
                    <a:pt x="15169" y="344"/>
                  </a:lnTo>
                  <a:lnTo>
                    <a:pt x="14272" y="245"/>
                  </a:lnTo>
                  <a:lnTo>
                    <a:pt x="13182" y="123"/>
                  </a:lnTo>
                  <a:lnTo>
                    <a:pt x="12028" y="0"/>
                  </a:lnTo>
                  <a:lnTo>
                    <a:pt x="10832" y="0"/>
                  </a:lnTo>
                  <a:lnTo>
                    <a:pt x="9572" y="0"/>
                  </a:lnTo>
                  <a:lnTo>
                    <a:pt x="8418" y="123"/>
                  </a:lnTo>
                  <a:lnTo>
                    <a:pt x="7328" y="245"/>
                  </a:lnTo>
                  <a:lnTo>
                    <a:pt x="6431" y="344"/>
                  </a:lnTo>
                  <a:lnTo>
                    <a:pt x="5555" y="589"/>
                  </a:lnTo>
                  <a:lnTo>
                    <a:pt x="4764" y="957"/>
                  </a:lnTo>
                  <a:lnTo>
                    <a:pt x="4038" y="1325"/>
                  </a:lnTo>
                  <a:lnTo>
                    <a:pt x="3461" y="1620"/>
                  </a:lnTo>
                  <a:lnTo>
                    <a:pt x="2927" y="2086"/>
                  </a:lnTo>
                  <a:lnTo>
                    <a:pt x="2521" y="2455"/>
                  </a:lnTo>
                  <a:lnTo>
                    <a:pt x="2158" y="2995"/>
                  </a:lnTo>
                  <a:lnTo>
                    <a:pt x="1837" y="3485"/>
                  </a:lnTo>
                  <a:lnTo>
                    <a:pt x="1624" y="4075"/>
                  </a:lnTo>
                  <a:lnTo>
                    <a:pt x="1410" y="4492"/>
                  </a:lnTo>
                  <a:lnTo>
                    <a:pt x="1303" y="5105"/>
                  </a:lnTo>
                  <a:lnTo>
                    <a:pt x="1303" y="5695"/>
                  </a:lnTo>
                  <a:lnTo>
                    <a:pt x="1303" y="10874"/>
                  </a:lnTo>
                  <a:lnTo>
                    <a:pt x="1303" y="16740"/>
                  </a:lnTo>
                  <a:lnTo>
                    <a:pt x="940" y="17108"/>
                  </a:lnTo>
                  <a:lnTo>
                    <a:pt x="534" y="17525"/>
                  </a:lnTo>
                  <a:lnTo>
                    <a:pt x="214" y="18115"/>
                  </a:lnTo>
                  <a:lnTo>
                    <a:pt x="0" y="18605"/>
                  </a:lnTo>
                  <a:lnTo>
                    <a:pt x="0" y="19145"/>
                  </a:lnTo>
                  <a:lnTo>
                    <a:pt x="0" y="19636"/>
                  </a:lnTo>
                  <a:lnTo>
                    <a:pt x="214" y="20225"/>
                  </a:lnTo>
                  <a:lnTo>
                    <a:pt x="427" y="20643"/>
                  </a:lnTo>
                  <a:lnTo>
                    <a:pt x="833" y="21011"/>
                  </a:lnTo>
                  <a:lnTo>
                    <a:pt x="1303" y="21379"/>
                  </a:lnTo>
                  <a:lnTo>
                    <a:pt x="1944" y="21477"/>
                  </a:lnTo>
                  <a:lnTo>
                    <a:pt x="2521" y="21477"/>
                  </a:lnTo>
                  <a:lnTo>
                    <a:pt x="3141" y="21379"/>
                  </a:lnTo>
                  <a:lnTo>
                    <a:pt x="3611" y="21011"/>
                  </a:lnTo>
                  <a:lnTo>
                    <a:pt x="4145" y="20520"/>
                  </a:lnTo>
                  <a:lnTo>
                    <a:pt x="4658" y="19857"/>
                  </a:lnTo>
                  <a:lnTo>
                    <a:pt x="4914" y="20225"/>
                  </a:lnTo>
                  <a:lnTo>
                    <a:pt x="5448" y="20520"/>
                  </a:lnTo>
                  <a:lnTo>
                    <a:pt x="6025" y="20765"/>
                  </a:lnTo>
                  <a:lnTo>
                    <a:pt x="6751" y="21134"/>
                  </a:lnTo>
                  <a:lnTo>
                    <a:pt x="7542" y="21379"/>
                  </a:lnTo>
                  <a:lnTo>
                    <a:pt x="8418" y="21477"/>
                  </a:lnTo>
                  <a:lnTo>
                    <a:pt x="9465" y="21600"/>
                  </a:lnTo>
                  <a:lnTo>
                    <a:pt x="10661" y="21600"/>
                  </a:lnTo>
                  <a:close/>
                </a:path>
                <a:path w="21600" h="21600" extrusionOk="0">
                  <a:moveTo>
                    <a:pt x="17049" y="19857"/>
                  </a:moveTo>
                  <a:lnTo>
                    <a:pt x="17049" y="19268"/>
                  </a:lnTo>
                  <a:lnTo>
                    <a:pt x="17049" y="18016"/>
                  </a:lnTo>
                  <a:lnTo>
                    <a:pt x="17049" y="16274"/>
                  </a:lnTo>
                  <a:lnTo>
                    <a:pt x="17049" y="14114"/>
                  </a:lnTo>
                  <a:lnTo>
                    <a:pt x="17049" y="11880"/>
                  </a:lnTo>
                  <a:lnTo>
                    <a:pt x="17049" y="9843"/>
                  </a:lnTo>
                  <a:lnTo>
                    <a:pt x="17049" y="8100"/>
                  </a:lnTo>
                  <a:lnTo>
                    <a:pt x="17049" y="7069"/>
                  </a:lnTo>
                  <a:lnTo>
                    <a:pt x="16942" y="6725"/>
                  </a:lnTo>
                  <a:lnTo>
                    <a:pt x="16836" y="6357"/>
                  </a:lnTo>
                  <a:lnTo>
                    <a:pt x="16686" y="6112"/>
                  </a:lnTo>
                  <a:lnTo>
                    <a:pt x="16472" y="5768"/>
                  </a:lnTo>
                  <a:lnTo>
                    <a:pt x="15746" y="5351"/>
                  </a:lnTo>
                  <a:lnTo>
                    <a:pt x="14849" y="4983"/>
                  </a:lnTo>
                  <a:lnTo>
                    <a:pt x="13951" y="4615"/>
                  </a:lnTo>
                  <a:lnTo>
                    <a:pt x="12862" y="4369"/>
                  </a:lnTo>
                  <a:lnTo>
                    <a:pt x="11879" y="4271"/>
                  </a:lnTo>
                  <a:lnTo>
                    <a:pt x="10832" y="4197"/>
                  </a:lnTo>
                  <a:lnTo>
                    <a:pt x="9828" y="4271"/>
                  </a:lnTo>
                  <a:lnTo>
                    <a:pt x="8845" y="4369"/>
                  </a:lnTo>
                  <a:lnTo>
                    <a:pt x="7734" y="4615"/>
                  </a:lnTo>
                  <a:lnTo>
                    <a:pt x="6751" y="4983"/>
                  </a:lnTo>
                  <a:lnTo>
                    <a:pt x="5961" y="5351"/>
                  </a:lnTo>
                  <a:lnTo>
                    <a:pt x="5234" y="5768"/>
                  </a:lnTo>
                  <a:lnTo>
                    <a:pt x="4914" y="6112"/>
                  </a:lnTo>
                  <a:lnTo>
                    <a:pt x="4764" y="6357"/>
                  </a:lnTo>
                  <a:lnTo>
                    <a:pt x="4658" y="6725"/>
                  </a:lnTo>
                  <a:lnTo>
                    <a:pt x="4658" y="7069"/>
                  </a:lnTo>
                  <a:lnTo>
                    <a:pt x="4658" y="8100"/>
                  </a:lnTo>
                  <a:lnTo>
                    <a:pt x="4658" y="9843"/>
                  </a:lnTo>
                  <a:lnTo>
                    <a:pt x="4658" y="11880"/>
                  </a:lnTo>
                  <a:lnTo>
                    <a:pt x="4658" y="14114"/>
                  </a:lnTo>
                  <a:lnTo>
                    <a:pt x="4658" y="16274"/>
                  </a:lnTo>
                  <a:lnTo>
                    <a:pt x="4658" y="18016"/>
                  </a:lnTo>
                  <a:lnTo>
                    <a:pt x="4658" y="19268"/>
                  </a:lnTo>
                  <a:lnTo>
                    <a:pt x="4658" y="19857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2797" name="Text Box 29"/>
          <p:cNvSpPr txBox="1">
            <a:spLocks noChangeArrowheads="1"/>
          </p:cNvSpPr>
          <p:nvPr/>
        </p:nvSpPr>
        <p:spPr bwMode="auto">
          <a:xfrm>
            <a:off x="1908175" y="3644900"/>
            <a:ext cx="4895850" cy="1329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ru-RU" sz="3200" i="1" dirty="0">
                <a:latin typeface="Times New Roman" pitchFamily="18" charset="0"/>
              </a:rPr>
              <a:t>Вопрос</a:t>
            </a:r>
            <a:r>
              <a:rPr lang="en-US" sz="3200" i="1" dirty="0">
                <a:latin typeface="Times New Roman" pitchFamily="18" charset="0"/>
              </a:rPr>
              <a:t> </a:t>
            </a:r>
            <a:r>
              <a:rPr lang="ru-RU" sz="3200" i="1" dirty="0" smtClean="0">
                <a:latin typeface="Times New Roman" pitchFamily="18" charset="0"/>
              </a:rPr>
              <a:t>№10</a:t>
            </a:r>
            <a:endParaRPr lang="en-US" sz="3200" i="1" dirty="0">
              <a:latin typeface="Times New Roman" pitchFamily="18" charset="0"/>
            </a:endParaRPr>
          </a:p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lang="ru-RU" sz="2800" b="1" i="1" dirty="0" smtClean="0"/>
              <a:t>Чем прославился Калашников?</a:t>
            </a:r>
            <a:r>
              <a:rPr lang="ru-RU" sz="2800" b="1" dirty="0" smtClean="0"/>
              <a:t> </a:t>
            </a:r>
            <a:endParaRPr lang="ru-RU" sz="2800" b="1" dirty="0"/>
          </a:p>
        </p:txBody>
      </p:sp>
      <p:sp>
        <p:nvSpPr>
          <p:cNvPr id="32798" name="Oval 30"/>
          <p:cNvSpPr>
            <a:spLocks noChangeArrowheads="1"/>
          </p:cNvSpPr>
          <p:nvPr/>
        </p:nvSpPr>
        <p:spPr bwMode="auto">
          <a:xfrm>
            <a:off x="5651500" y="260350"/>
            <a:ext cx="1223963" cy="12239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799" name="AutoShape 31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43888" y="4365625"/>
            <a:ext cx="900112" cy="649288"/>
          </a:xfrm>
          <a:prstGeom prst="actionButtonForwardNex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801" name="Oval 33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251520" y="4221088"/>
            <a:ext cx="1368425" cy="8651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/>
              <a:t>Выйти</a:t>
            </a:r>
          </a:p>
          <a:p>
            <a:pPr algn="ctr"/>
            <a:r>
              <a:rPr lang="ru-RU" sz="2000" b="1"/>
              <a:t>из игры</a:t>
            </a:r>
          </a:p>
        </p:txBody>
      </p:sp>
      <p:pic>
        <p:nvPicPr>
          <p:cNvPr id="27" name="medley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604448" y="5229200"/>
            <a:ext cx="304800" cy="304800"/>
          </a:xfrm>
          <a:prstGeom prst="rect">
            <a:avLst/>
          </a:prstGeom>
        </p:spPr>
      </p:pic>
      <p:sp>
        <p:nvSpPr>
          <p:cNvPr id="28" name="TextBox 29"/>
          <p:cNvSpPr txBox="1"/>
          <p:nvPr/>
        </p:nvSpPr>
        <p:spPr>
          <a:xfrm>
            <a:off x="179512" y="2276872"/>
            <a:ext cx="15121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 smtClean="0"/>
              <a:t>Помощь друга</a:t>
            </a:r>
            <a:endParaRPr lang="ru-RU" sz="1200" dirty="0"/>
          </a:p>
        </p:txBody>
      </p:sp>
      <p:sp>
        <p:nvSpPr>
          <p:cNvPr id="29" name="TextBox 29"/>
          <p:cNvSpPr txBox="1"/>
          <p:nvPr/>
        </p:nvSpPr>
        <p:spPr>
          <a:xfrm>
            <a:off x="251520" y="3501008"/>
            <a:ext cx="15121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 smtClean="0"/>
              <a:t>Помощь зала </a:t>
            </a:r>
            <a:endParaRPr lang="ru-RU" sz="12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9829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11" dur="30000"/>
                                        <p:tgtEl>
                                          <p:spTgt spid="327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9999"/>
                                          </p:stCondLst>
                                        </p:cTn>
                                        <p:tgtEl>
                                          <p:spTgt spid="32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327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7" dur="2000" fill="hold"/>
                                        <p:tgtEl>
                                          <p:spTgt spid="3278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DC122"/>
                                      </p:to>
                                    </p:animClr>
                                    <p:set>
                                      <p:cBhvr>
                                        <p:cTn id="18" dur="2000" fill="hold"/>
                                        <p:tgtEl>
                                          <p:spTgt spid="3278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3278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78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27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4" dur="2000" fill="hold"/>
                                        <p:tgtEl>
                                          <p:spTgt spid="3278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5" dur="2000" fill="hold"/>
                                        <p:tgtEl>
                                          <p:spTgt spid="3278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2000" fill="hold"/>
                                        <p:tgtEl>
                                          <p:spTgt spid="3278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782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27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1" dur="2000" fill="hold"/>
                                        <p:tgtEl>
                                          <p:spTgt spid="3278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2" dur="2000" fill="hold"/>
                                        <p:tgtEl>
                                          <p:spTgt spid="3278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000" fill="hold"/>
                                        <p:tgtEl>
                                          <p:spTgt spid="3278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781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327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000" fill="hold"/>
                                        <p:tgtEl>
                                          <p:spTgt spid="3278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9" dur="2000" fill="hold"/>
                                        <p:tgtEl>
                                          <p:spTgt spid="3278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000" fill="hold"/>
                                        <p:tgtEl>
                                          <p:spTgt spid="3278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78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327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327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327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7" dur="1000"/>
                                        <p:tgtEl>
                                          <p:spTgt spid="327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327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327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2" dur="10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786"/>
                  </p:tgtEl>
                </p:cond>
              </p:nextCondLst>
            </p:seq>
            <p:audio>
              <p:cMediaNode>
                <p:cTn id="5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</p:childTnLst>
        </p:cTn>
      </p:par>
    </p:tnLst>
    <p:bldLst>
      <p:bldP spid="32780" grpId="0" animBg="1"/>
      <p:bldP spid="32782" grpId="0" animBg="1"/>
      <p:bldP spid="3279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67944" y="260648"/>
            <a:ext cx="4312873" cy="3234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764704"/>
            <a:ext cx="2935242" cy="20768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683568" y="3212976"/>
            <a:ext cx="2376264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МИХАИЛ КАЛАШНИКОВ</a:t>
            </a: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4149080"/>
            <a:ext cx="7776864" cy="230832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Автомат</a:t>
            </a:r>
            <a:r>
              <a:rPr lang="ru-RU" sz="3600" dirty="0" smtClean="0"/>
              <a:t> разработан Михаилом  Тимофеевичем </a:t>
            </a:r>
            <a:r>
              <a:rPr lang="ru-RU" sz="3600" b="1" dirty="0" smtClean="0"/>
              <a:t>Калашниковым</a:t>
            </a:r>
            <a:r>
              <a:rPr lang="ru-RU" sz="3600" dirty="0" smtClean="0"/>
              <a:t> в 1947 и принят  на вооружение Советской Армии в 1949 году.</a:t>
            </a:r>
            <a:endParaRPr lang="ru-RU" sz="36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КТО ХОЧЕТ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9" y="1"/>
            <a:ext cx="3875112" cy="3429000"/>
          </a:xfrm>
          <a:prstGeom prst="rect">
            <a:avLst/>
          </a:prstGeom>
          <a:noFill/>
        </p:spPr>
      </p:pic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6877050" y="836613"/>
            <a:ext cx="20161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7200900" y="0"/>
            <a:ext cx="1943100" cy="4300538"/>
            <a:chOff x="4332" y="164"/>
            <a:chExt cx="1224" cy="2709"/>
          </a:xfrm>
        </p:grpSpPr>
        <p:sp>
          <p:nvSpPr>
            <p:cNvPr id="34821" name="Text Box 5"/>
            <p:cNvSpPr txBox="1">
              <a:spLocks noChangeArrowheads="1"/>
            </p:cNvSpPr>
            <p:nvPr/>
          </p:nvSpPr>
          <p:spPr bwMode="auto">
            <a:xfrm>
              <a:off x="4604" y="164"/>
              <a:ext cx="952" cy="2709"/>
            </a:xfrm>
            <a:prstGeom prst="rect">
              <a:avLst/>
            </a:prstGeom>
            <a:solidFill>
              <a:srgbClr val="000000"/>
            </a:solidFill>
            <a:ln w="57150" cmpd="thinThick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endParaRPr lang="ru-RU" sz="100" b="1" i="1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i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100</a:t>
              </a:r>
              <a:endPara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90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80</a:t>
              </a:r>
              <a:endPara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70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60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i="1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50</a:t>
              </a:r>
              <a:endParaRPr lang="ru-RU" b="1" i="1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45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40</a:t>
              </a:r>
              <a:endPara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35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30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i="1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25</a:t>
              </a:r>
              <a:endParaRPr lang="ru-RU" b="1" i="1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20</a:t>
              </a:r>
              <a:endPara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15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10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5</a:t>
              </a:r>
              <a:endParaRPr lang="ru-RU" dirty="0">
                <a:latin typeface="Times New Roman" pitchFamily="18" charset="0"/>
              </a:endParaRPr>
            </a:p>
          </p:txBody>
        </p:sp>
        <p:sp>
          <p:nvSpPr>
            <p:cNvPr id="34822" name="Text Box 6"/>
            <p:cNvSpPr txBox="1">
              <a:spLocks noChangeArrowheads="1"/>
            </p:cNvSpPr>
            <p:nvPr/>
          </p:nvSpPr>
          <p:spPr bwMode="auto">
            <a:xfrm>
              <a:off x="4332" y="164"/>
              <a:ext cx="318" cy="2709"/>
            </a:xfrm>
            <a:prstGeom prst="rect">
              <a:avLst/>
            </a:prstGeom>
            <a:solidFill>
              <a:srgbClr val="000000"/>
            </a:solidFill>
            <a:ln w="57150" cmpd="thinThick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endParaRPr lang="ru-RU" sz="100" b="1" i="1">
                <a:effectLst>
                  <a:outerShdw blurRad="38100" dist="38100" dir="2700000" algn="tl">
                    <a:srgbClr val="5B5B89"/>
                  </a:outerShdw>
                </a:effectLst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i="1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15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14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13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12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11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i="1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10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9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8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7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6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i="1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5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4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3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2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</a:t>
              </a:r>
            </a:p>
          </p:txBody>
        </p:sp>
      </p:grpSp>
      <p:sp>
        <p:nvSpPr>
          <p:cNvPr id="34823" name="Text Box 7"/>
          <p:cNvSpPr txBox="1">
            <a:spLocks noChangeArrowheads="1"/>
          </p:cNvSpPr>
          <p:nvPr/>
        </p:nvSpPr>
        <p:spPr bwMode="auto">
          <a:xfrm>
            <a:off x="7200900" y="1124744"/>
            <a:ext cx="1943100" cy="36671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</a:rPr>
              <a:t>11            60</a:t>
            </a:r>
            <a:endParaRPr lang="ru-RU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4824" name="AutoShape 8"/>
          <p:cNvSpPr>
            <a:spLocks noChangeArrowheads="1"/>
          </p:cNvSpPr>
          <p:nvPr/>
        </p:nvSpPr>
        <p:spPr bwMode="auto">
          <a:xfrm>
            <a:off x="0" y="5589588"/>
            <a:ext cx="4572000" cy="431800"/>
          </a:xfrm>
          <a:prstGeom prst="hexagon">
            <a:avLst>
              <a:gd name="adj" fmla="val 264706"/>
              <a:gd name="vf" fmla="val 11547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/>
              <a:t>A. </a:t>
            </a:r>
            <a:r>
              <a:rPr lang="ru-RU" dirty="0" smtClean="0"/>
              <a:t> Андропову Ю. В. </a:t>
            </a:r>
            <a:endParaRPr lang="ru-RU" dirty="0"/>
          </a:p>
        </p:txBody>
      </p:sp>
      <p:sp>
        <p:nvSpPr>
          <p:cNvPr id="34825" name="AutoShape 9"/>
          <p:cNvSpPr>
            <a:spLocks noChangeArrowheads="1"/>
          </p:cNvSpPr>
          <p:nvPr/>
        </p:nvSpPr>
        <p:spPr bwMode="auto">
          <a:xfrm>
            <a:off x="0" y="6237288"/>
            <a:ext cx="4572000" cy="431800"/>
          </a:xfrm>
          <a:prstGeom prst="hexagon">
            <a:avLst>
              <a:gd name="adj" fmla="val 264706"/>
              <a:gd name="vf" fmla="val 11547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/>
              <a:t>C</a:t>
            </a:r>
            <a:r>
              <a:rPr lang="en-US" dirty="0" smtClean="0"/>
              <a:t>.</a:t>
            </a:r>
            <a:r>
              <a:rPr lang="ru-RU" dirty="0" smtClean="0"/>
              <a:t>  Хрущёву Н.С.</a:t>
            </a:r>
            <a:endParaRPr lang="ru-RU" dirty="0"/>
          </a:p>
        </p:txBody>
      </p:sp>
      <p:sp>
        <p:nvSpPr>
          <p:cNvPr id="34826" name="AutoShape 10"/>
          <p:cNvSpPr>
            <a:spLocks noChangeArrowheads="1"/>
          </p:cNvSpPr>
          <p:nvPr/>
        </p:nvSpPr>
        <p:spPr bwMode="auto">
          <a:xfrm>
            <a:off x="4572000" y="6237288"/>
            <a:ext cx="4572000" cy="431800"/>
          </a:xfrm>
          <a:prstGeom prst="hexagon">
            <a:avLst>
              <a:gd name="adj" fmla="val 264706"/>
              <a:gd name="vf" fmla="val 11547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/>
              <a:t>D</a:t>
            </a:r>
            <a:r>
              <a:rPr lang="en-US" dirty="0" smtClean="0"/>
              <a:t>.</a:t>
            </a:r>
            <a:r>
              <a:rPr lang="ru-RU" dirty="0" smtClean="0"/>
              <a:t> Горбачёву  М.С.</a:t>
            </a:r>
            <a:endParaRPr lang="ru-RU" dirty="0"/>
          </a:p>
        </p:txBody>
      </p:sp>
      <p:sp>
        <p:nvSpPr>
          <p:cNvPr id="34827" name="AutoShape 11"/>
          <p:cNvSpPr>
            <a:spLocks noChangeArrowheads="1"/>
          </p:cNvSpPr>
          <p:nvPr/>
        </p:nvSpPr>
        <p:spPr bwMode="auto">
          <a:xfrm>
            <a:off x="4572000" y="5589588"/>
            <a:ext cx="4572000" cy="431800"/>
          </a:xfrm>
          <a:prstGeom prst="hexagon">
            <a:avLst>
              <a:gd name="adj" fmla="val 264706"/>
              <a:gd name="vf" fmla="val 11547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/>
              <a:t>B. </a:t>
            </a:r>
            <a:r>
              <a:rPr lang="ru-RU" dirty="0" smtClean="0"/>
              <a:t>Ельцину Б.Н.</a:t>
            </a:r>
            <a:endParaRPr lang="ru-RU" dirty="0"/>
          </a:p>
        </p:txBody>
      </p:sp>
      <p:sp>
        <p:nvSpPr>
          <p:cNvPr id="34828" name="AutoShape 12"/>
          <p:cNvSpPr>
            <a:spLocks noChangeArrowheads="1"/>
          </p:cNvSpPr>
          <p:nvPr/>
        </p:nvSpPr>
        <p:spPr bwMode="auto">
          <a:xfrm>
            <a:off x="1763713" y="3429000"/>
            <a:ext cx="5184775" cy="2016125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829" name="Oval 13"/>
          <p:cNvSpPr>
            <a:spLocks noChangeArrowheads="1"/>
          </p:cNvSpPr>
          <p:nvPr/>
        </p:nvSpPr>
        <p:spPr bwMode="auto">
          <a:xfrm>
            <a:off x="250825" y="333375"/>
            <a:ext cx="1368425" cy="8651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/>
              <a:t>50:50</a:t>
            </a:r>
          </a:p>
        </p:txBody>
      </p:sp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250825" y="1412875"/>
            <a:ext cx="1368425" cy="865188"/>
            <a:chOff x="158" y="1344"/>
            <a:chExt cx="862" cy="545"/>
          </a:xfrm>
        </p:grpSpPr>
        <p:sp>
          <p:nvSpPr>
            <p:cNvPr id="34831" name="Oval 15"/>
            <p:cNvSpPr>
              <a:spLocks noChangeArrowheads="1"/>
            </p:cNvSpPr>
            <p:nvPr/>
          </p:nvSpPr>
          <p:spPr bwMode="auto">
            <a:xfrm>
              <a:off x="158" y="1344"/>
              <a:ext cx="862" cy="54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34832" name="Picture 16" descr="телефон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40" y="1389"/>
              <a:ext cx="499" cy="429"/>
            </a:xfrm>
            <a:prstGeom prst="rect">
              <a:avLst/>
            </a:prstGeom>
            <a:noFill/>
          </p:spPr>
        </p:pic>
      </p:grpSp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250825" y="2563813"/>
            <a:ext cx="1368425" cy="865187"/>
            <a:chOff x="158" y="2160"/>
            <a:chExt cx="862" cy="545"/>
          </a:xfrm>
        </p:grpSpPr>
        <p:sp>
          <p:nvSpPr>
            <p:cNvPr id="34834" name="Oval 18"/>
            <p:cNvSpPr>
              <a:spLocks noChangeArrowheads="1"/>
            </p:cNvSpPr>
            <p:nvPr/>
          </p:nvSpPr>
          <p:spPr bwMode="auto">
            <a:xfrm>
              <a:off x="158" y="2160"/>
              <a:ext cx="862" cy="54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4835" name="chair"/>
            <p:cNvSpPr>
              <a:spLocks noEditPoints="1" noChangeArrowheads="1"/>
            </p:cNvSpPr>
            <p:nvPr/>
          </p:nvSpPr>
          <p:spPr bwMode="auto">
            <a:xfrm>
              <a:off x="431" y="2206"/>
              <a:ext cx="285" cy="272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5400 w 21600"/>
                <a:gd name="T9" fmla="*/ 7265 h 21600"/>
                <a:gd name="T10" fmla="*/ 16200 w 21600"/>
                <a:gd name="T11" fmla="*/ 1786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2960" y="3927"/>
                  </a:moveTo>
                  <a:lnTo>
                    <a:pt x="14760" y="3927"/>
                  </a:lnTo>
                  <a:cubicBezTo>
                    <a:pt x="17640" y="4713"/>
                    <a:pt x="18000" y="3535"/>
                    <a:pt x="18000" y="2356"/>
                  </a:cubicBezTo>
                  <a:cubicBezTo>
                    <a:pt x="18000" y="785"/>
                    <a:pt x="15840" y="0"/>
                    <a:pt x="10800" y="0"/>
                  </a:cubicBezTo>
                  <a:cubicBezTo>
                    <a:pt x="6120" y="0"/>
                    <a:pt x="3600" y="785"/>
                    <a:pt x="3600" y="2356"/>
                  </a:cubicBezTo>
                  <a:cubicBezTo>
                    <a:pt x="3600" y="3535"/>
                    <a:pt x="4320" y="4713"/>
                    <a:pt x="6840" y="3927"/>
                  </a:cubicBezTo>
                  <a:lnTo>
                    <a:pt x="8640" y="3927"/>
                  </a:lnTo>
                  <a:lnTo>
                    <a:pt x="8640" y="5891"/>
                  </a:lnTo>
                  <a:lnTo>
                    <a:pt x="6840" y="5891"/>
                  </a:lnTo>
                  <a:cubicBezTo>
                    <a:pt x="5400" y="5891"/>
                    <a:pt x="4320" y="7069"/>
                    <a:pt x="4320" y="8640"/>
                  </a:cubicBezTo>
                  <a:lnTo>
                    <a:pt x="4320" y="10996"/>
                  </a:lnTo>
                  <a:lnTo>
                    <a:pt x="2880" y="10996"/>
                  </a:lnTo>
                  <a:lnTo>
                    <a:pt x="2880" y="8640"/>
                  </a:lnTo>
                  <a:cubicBezTo>
                    <a:pt x="2880" y="7855"/>
                    <a:pt x="2520" y="7069"/>
                    <a:pt x="1440" y="7069"/>
                  </a:cubicBezTo>
                  <a:cubicBezTo>
                    <a:pt x="720" y="7069"/>
                    <a:pt x="0" y="7855"/>
                    <a:pt x="0" y="8640"/>
                  </a:cubicBezTo>
                  <a:lnTo>
                    <a:pt x="0" y="10604"/>
                  </a:lnTo>
                  <a:lnTo>
                    <a:pt x="0" y="17280"/>
                  </a:lnTo>
                  <a:cubicBezTo>
                    <a:pt x="0" y="18065"/>
                    <a:pt x="720" y="18851"/>
                    <a:pt x="1440" y="18851"/>
                  </a:cubicBezTo>
                  <a:cubicBezTo>
                    <a:pt x="2520" y="18851"/>
                    <a:pt x="2880" y="18065"/>
                    <a:pt x="2880" y="17280"/>
                  </a:cubicBezTo>
                  <a:lnTo>
                    <a:pt x="2880" y="14531"/>
                  </a:lnTo>
                  <a:lnTo>
                    <a:pt x="4320" y="14531"/>
                  </a:lnTo>
                  <a:lnTo>
                    <a:pt x="4320" y="15709"/>
                  </a:lnTo>
                  <a:cubicBezTo>
                    <a:pt x="4320" y="18458"/>
                    <a:pt x="6840" y="21600"/>
                    <a:pt x="10800" y="21600"/>
                  </a:cubicBezTo>
                  <a:cubicBezTo>
                    <a:pt x="15120" y="21600"/>
                    <a:pt x="17280" y="18458"/>
                    <a:pt x="17280" y="15709"/>
                  </a:cubicBezTo>
                  <a:lnTo>
                    <a:pt x="17280" y="14531"/>
                  </a:lnTo>
                  <a:lnTo>
                    <a:pt x="18720" y="14531"/>
                  </a:lnTo>
                  <a:lnTo>
                    <a:pt x="18720" y="17280"/>
                  </a:lnTo>
                  <a:cubicBezTo>
                    <a:pt x="18720" y="18065"/>
                    <a:pt x="19440" y="18851"/>
                    <a:pt x="20160" y="18851"/>
                  </a:cubicBezTo>
                  <a:cubicBezTo>
                    <a:pt x="20880" y="18851"/>
                    <a:pt x="21600" y="18065"/>
                    <a:pt x="21600" y="17280"/>
                  </a:cubicBezTo>
                  <a:lnTo>
                    <a:pt x="21600" y="10604"/>
                  </a:lnTo>
                  <a:lnTo>
                    <a:pt x="21600" y="8640"/>
                  </a:lnTo>
                  <a:cubicBezTo>
                    <a:pt x="21600" y="7855"/>
                    <a:pt x="20880" y="7069"/>
                    <a:pt x="20160" y="7069"/>
                  </a:cubicBezTo>
                  <a:cubicBezTo>
                    <a:pt x="19440" y="7069"/>
                    <a:pt x="18720" y="7855"/>
                    <a:pt x="18720" y="8640"/>
                  </a:cubicBezTo>
                  <a:lnTo>
                    <a:pt x="18720" y="10996"/>
                  </a:lnTo>
                  <a:lnTo>
                    <a:pt x="17280" y="10996"/>
                  </a:lnTo>
                  <a:lnTo>
                    <a:pt x="17280" y="8640"/>
                  </a:lnTo>
                  <a:cubicBezTo>
                    <a:pt x="17280" y="7069"/>
                    <a:pt x="16200" y="5891"/>
                    <a:pt x="14760" y="5891"/>
                  </a:cubicBezTo>
                  <a:lnTo>
                    <a:pt x="12960" y="5891"/>
                  </a:lnTo>
                  <a:close/>
                  <a:moveTo>
                    <a:pt x="12960" y="3927"/>
                  </a:moveTo>
                  <a:moveTo>
                    <a:pt x="2880" y="10996"/>
                  </a:moveTo>
                  <a:moveTo>
                    <a:pt x="4320" y="10996"/>
                  </a:moveTo>
                  <a:lnTo>
                    <a:pt x="4320" y="14531"/>
                  </a:lnTo>
                  <a:moveTo>
                    <a:pt x="2880" y="14531"/>
                  </a:moveTo>
                  <a:lnTo>
                    <a:pt x="2880" y="10996"/>
                  </a:lnTo>
                  <a:moveTo>
                    <a:pt x="17280" y="10996"/>
                  </a:moveTo>
                  <a:moveTo>
                    <a:pt x="18720" y="10996"/>
                  </a:moveTo>
                  <a:lnTo>
                    <a:pt x="18720" y="14531"/>
                  </a:lnTo>
                  <a:moveTo>
                    <a:pt x="17280" y="14531"/>
                  </a:moveTo>
                  <a:lnTo>
                    <a:pt x="17280" y="10996"/>
                  </a:lnTo>
                  <a:moveTo>
                    <a:pt x="8640" y="3927"/>
                  </a:moveTo>
                  <a:lnTo>
                    <a:pt x="12960" y="3927"/>
                  </a:lnTo>
                  <a:moveTo>
                    <a:pt x="12960" y="5891"/>
                  </a:moveTo>
                  <a:lnTo>
                    <a:pt x="8640" y="5891"/>
                  </a:lnTo>
                </a:path>
              </a:pathLst>
            </a:custGeom>
            <a:solidFill>
              <a:srgbClr val="CC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34836" name="chair3"/>
            <p:cNvSpPr>
              <a:spLocks noEditPoints="1" noChangeArrowheads="1"/>
            </p:cNvSpPr>
            <p:nvPr/>
          </p:nvSpPr>
          <p:spPr bwMode="auto">
            <a:xfrm>
              <a:off x="204" y="2341"/>
              <a:ext cx="227" cy="245"/>
            </a:xfrm>
            <a:custGeom>
              <a:avLst/>
              <a:gdLst>
                <a:gd name="T0" fmla="*/ 10800 w 21600"/>
                <a:gd name="T1" fmla="*/ 0 h 21600"/>
                <a:gd name="T2" fmla="*/ 20275 w 21600"/>
                <a:gd name="T3" fmla="*/ 10800 h 21600"/>
                <a:gd name="T4" fmla="*/ 10800 w 21600"/>
                <a:gd name="T5" fmla="*/ 21600 h 21600"/>
                <a:gd name="T6" fmla="*/ 1303 w 21600"/>
                <a:gd name="T7" fmla="*/ 10800 h 21600"/>
                <a:gd name="T8" fmla="*/ 4828 w 21600"/>
                <a:gd name="T9" fmla="*/ 6639 h 21600"/>
                <a:gd name="T10" fmla="*/ 16846 w 21600"/>
                <a:gd name="T11" fmla="*/ 1964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0661" y="21600"/>
                  </a:moveTo>
                  <a:lnTo>
                    <a:pt x="11964" y="21600"/>
                  </a:lnTo>
                  <a:lnTo>
                    <a:pt x="12969" y="21477"/>
                  </a:lnTo>
                  <a:lnTo>
                    <a:pt x="13951" y="21379"/>
                  </a:lnTo>
                  <a:lnTo>
                    <a:pt x="14742" y="21134"/>
                  </a:lnTo>
                  <a:lnTo>
                    <a:pt x="15575" y="20765"/>
                  </a:lnTo>
                  <a:lnTo>
                    <a:pt x="16152" y="20520"/>
                  </a:lnTo>
                  <a:lnTo>
                    <a:pt x="16579" y="20225"/>
                  </a:lnTo>
                  <a:lnTo>
                    <a:pt x="16942" y="19857"/>
                  </a:lnTo>
                  <a:lnTo>
                    <a:pt x="17455" y="20520"/>
                  </a:lnTo>
                  <a:lnTo>
                    <a:pt x="17989" y="21011"/>
                  </a:lnTo>
                  <a:lnTo>
                    <a:pt x="18459" y="21379"/>
                  </a:lnTo>
                  <a:lnTo>
                    <a:pt x="19079" y="21477"/>
                  </a:lnTo>
                  <a:lnTo>
                    <a:pt x="19656" y="21477"/>
                  </a:lnTo>
                  <a:lnTo>
                    <a:pt x="20275" y="21379"/>
                  </a:lnTo>
                  <a:lnTo>
                    <a:pt x="20660" y="21011"/>
                  </a:lnTo>
                  <a:lnTo>
                    <a:pt x="21173" y="20643"/>
                  </a:lnTo>
                  <a:lnTo>
                    <a:pt x="21386" y="20225"/>
                  </a:lnTo>
                  <a:lnTo>
                    <a:pt x="21600" y="19636"/>
                  </a:lnTo>
                  <a:lnTo>
                    <a:pt x="21600" y="19145"/>
                  </a:lnTo>
                  <a:lnTo>
                    <a:pt x="21600" y="18605"/>
                  </a:lnTo>
                  <a:lnTo>
                    <a:pt x="21386" y="18115"/>
                  </a:lnTo>
                  <a:lnTo>
                    <a:pt x="21066" y="17525"/>
                  </a:lnTo>
                  <a:lnTo>
                    <a:pt x="20660" y="17108"/>
                  </a:lnTo>
                  <a:lnTo>
                    <a:pt x="20275" y="16740"/>
                  </a:lnTo>
                  <a:lnTo>
                    <a:pt x="20275" y="10628"/>
                  </a:lnTo>
                  <a:lnTo>
                    <a:pt x="20275" y="5695"/>
                  </a:lnTo>
                  <a:lnTo>
                    <a:pt x="20275" y="5105"/>
                  </a:lnTo>
                  <a:lnTo>
                    <a:pt x="20190" y="4492"/>
                  </a:lnTo>
                  <a:lnTo>
                    <a:pt x="19976" y="4075"/>
                  </a:lnTo>
                  <a:lnTo>
                    <a:pt x="19763" y="3485"/>
                  </a:lnTo>
                  <a:lnTo>
                    <a:pt x="19442" y="2995"/>
                  </a:lnTo>
                  <a:lnTo>
                    <a:pt x="19079" y="2455"/>
                  </a:lnTo>
                  <a:lnTo>
                    <a:pt x="18673" y="2086"/>
                  </a:lnTo>
                  <a:lnTo>
                    <a:pt x="18139" y="1620"/>
                  </a:lnTo>
                  <a:lnTo>
                    <a:pt x="17562" y="1325"/>
                  </a:lnTo>
                  <a:lnTo>
                    <a:pt x="16836" y="957"/>
                  </a:lnTo>
                  <a:lnTo>
                    <a:pt x="16045" y="589"/>
                  </a:lnTo>
                  <a:lnTo>
                    <a:pt x="15169" y="344"/>
                  </a:lnTo>
                  <a:lnTo>
                    <a:pt x="14272" y="245"/>
                  </a:lnTo>
                  <a:lnTo>
                    <a:pt x="13182" y="123"/>
                  </a:lnTo>
                  <a:lnTo>
                    <a:pt x="12028" y="0"/>
                  </a:lnTo>
                  <a:lnTo>
                    <a:pt x="10832" y="0"/>
                  </a:lnTo>
                  <a:lnTo>
                    <a:pt x="9572" y="0"/>
                  </a:lnTo>
                  <a:lnTo>
                    <a:pt x="8418" y="123"/>
                  </a:lnTo>
                  <a:lnTo>
                    <a:pt x="7328" y="245"/>
                  </a:lnTo>
                  <a:lnTo>
                    <a:pt x="6431" y="344"/>
                  </a:lnTo>
                  <a:lnTo>
                    <a:pt x="5555" y="589"/>
                  </a:lnTo>
                  <a:lnTo>
                    <a:pt x="4764" y="957"/>
                  </a:lnTo>
                  <a:lnTo>
                    <a:pt x="4038" y="1325"/>
                  </a:lnTo>
                  <a:lnTo>
                    <a:pt x="3461" y="1620"/>
                  </a:lnTo>
                  <a:lnTo>
                    <a:pt x="2927" y="2086"/>
                  </a:lnTo>
                  <a:lnTo>
                    <a:pt x="2521" y="2455"/>
                  </a:lnTo>
                  <a:lnTo>
                    <a:pt x="2158" y="2995"/>
                  </a:lnTo>
                  <a:lnTo>
                    <a:pt x="1837" y="3485"/>
                  </a:lnTo>
                  <a:lnTo>
                    <a:pt x="1624" y="4075"/>
                  </a:lnTo>
                  <a:lnTo>
                    <a:pt x="1410" y="4492"/>
                  </a:lnTo>
                  <a:lnTo>
                    <a:pt x="1303" y="5105"/>
                  </a:lnTo>
                  <a:lnTo>
                    <a:pt x="1303" y="5695"/>
                  </a:lnTo>
                  <a:lnTo>
                    <a:pt x="1303" y="10874"/>
                  </a:lnTo>
                  <a:lnTo>
                    <a:pt x="1303" y="16740"/>
                  </a:lnTo>
                  <a:lnTo>
                    <a:pt x="940" y="17108"/>
                  </a:lnTo>
                  <a:lnTo>
                    <a:pt x="534" y="17525"/>
                  </a:lnTo>
                  <a:lnTo>
                    <a:pt x="214" y="18115"/>
                  </a:lnTo>
                  <a:lnTo>
                    <a:pt x="0" y="18605"/>
                  </a:lnTo>
                  <a:lnTo>
                    <a:pt x="0" y="19145"/>
                  </a:lnTo>
                  <a:lnTo>
                    <a:pt x="0" y="19636"/>
                  </a:lnTo>
                  <a:lnTo>
                    <a:pt x="214" y="20225"/>
                  </a:lnTo>
                  <a:lnTo>
                    <a:pt x="427" y="20643"/>
                  </a:lnTo>
                  <a:lnTo>
                    <a:pt x="833" y="21011"/>
                  </a:lnTo>
                  <a:lnTo>
                    <a:pt x="1303" y="21379"/>
                  </a:lnTo>
                  <a:lnTo>
                    <a:pt x="1944" y="21477"/>
                  </a:lnTo>
                  <a:lnTo>
                    <a:pt x="2521" y="21477"/>
                  </a:lnTo>
                  <a:lnTo>
                    <a:pt x="3141" y="21379"/>
                  </a:lnTo>
                  <a:lnTo>
                    <a:pt x="3611" y="21011"/>
                  </a:lnTo>
                  <a:lnTo>
                    <a:pt x="4145" y="20520"/>
                  </a:lnTo>
                  <a:lnTo>
                    <a:pt x="4658" y="19857"/>
                  </a:lnTo>
                  <a:lnTo>
                    <a:pt x="4914" y="20225"/>
                  </a:lnTo>
                  <a:lnTo>
                    <a:pt x="5448" y="20520"/>
                  </a:lnTo>
                  <a:lnTo>
                    <a:pt x="6025" y="20765"/>
                  </a:lnTo>
                  <a:lnTo>
                    <a:pt x="6751" y="21134"/>
                  </a:lnTo>
                  <a:lnTo>
                    <a:pt x="7542" y="21379"/>
                  </a:lnTo>
                  <a:lnTo>
                    <a:pt x="8418" y="21477"/>
                  </a:lnTo>
                  <a:lnTo>
                    <a:pt x="9465" y="21600"/>
                  </a:lnTo>
                  <a:lnTo>
                    <a:pt x="10661" y="21600"/>
                  </a:lnTo>
                  <a:close/>
                </a:path>
                <a:path w="21600" h="21600" extrusionOk="0">
                  <a:moveTo>
                    <a:pt x="17049" y="19857"/>
                  </a:moveTo>
                  <a:lnTo>
                    <a:pt x="17049" y="19268"/>
                  </a:lnTo>
                  <a:lnTo>
                    <a:pt x="17049" y="18016"/>
                  </a:lnTo>
                  <a:lnTo>
                    <a:pt x="17049" y="16274"/>
                  </a:lnTo>
                  <a:lnTo>
                    <a:pt x="17049" y="14114"/>
                  </a:lnTo>
                  <a:lnTo>
                    <a:pt x="17049" y="11880"/>
                  </a:lnTo>
                  <a:lnTo>
                    <a:pt x="17049" y="9843"/>
                  </a:lnTo>
                  <a:lnTo>
                    <a:pt x="17049" y="8100"/>
                  </a:lnTo>
                  <a:lnTo>
                    <a:pt x="17049" y="7069"/>
                  </a:lnTo>
                  <a:lnTo>
                    <a:pt x="16942" y="6725"/>
                  </a:lnTo>
                  <a:lnTo>
                    <a:pt x="16836" y="6357"/>
                  </a:lnTo>
                  <a:lnTo>
                    <a:pt x="16686" y="6112"/>
                  </a:lnTo>
                  <a:lnTo>
                    <a:pt x="16472" y="5768"/>
                  </a:lnTo>
                  <a:lnTo>
                    <a:pt x="15746" y="5351"/>
                  </a:lnTo>
                  <a:lnTo>
                    <a:pt x="14849" y="4983"/>
                  </a:lnTo>
                  <a:lnTo>
                    <a:pt x="13951" y="4615"/>
                  </a:lnTo>
                  <a:lnTo>
                    <a:pt x="12862" y="4369"/>
                  </a:lnTo>
                  <a:lnTo>
                    <a:pt x="11879" y="4271"/>
                  </a:lnTo>
                  <a:lnTo>
                    <a:pt x="10832" y="4197"/>
                  </a:lnTo>
                  <a:lnTo>
                    <a:pt x="9828" y="4271"/>
                  </a:lnTo>
                  <a:lnTo>
                    <a:pt x="8845" y="4369"/>
                  </a:lnTo>
                  <a:lnTo>
                    <a:pt x="7734" y="4615"/>
                  </a:lnTo>
                  <a:lnTo>
                    <a:pt x="6751" y="4983"/>
                  </a:lnTo>
                  <a:lnTo>
                    <a:pt x="5961" y="5351"/>
                  </a:lnTo>
                  <a:lnTo>
                    <a:pt x="5234" y="5768"/>
                  </a:lnTo>
                  <a:lnTo>
                    <a:pt x="4914" y="6112"/>
                  </a:lnTo>
                  <a:lnTo>
                    <a:pt x="4764" y="6357"/>
                  </a:lnTo>
                  <a:lnTo>
                    <a:pt x="4658" y="6725"/>
                  </a:lnTo>
                  <a:lnTo>
                    <a:pt x="4658" y="7069"/>
                  </a:lnTo>
                  <a:lnTo>
                    <a:pt x="4658" y="8100"/>
                  </a:lnTo>
                  <a:lnTo>
                    <a:pt x="4658" y="9843"/>
                  </a:lnTo>
                  <a:lnTo>
                    <a:pt x="4658" y="11880"/>
                  </a:lnTo>
                  <a:lnTo>
                    <a:pt x="4658" y="14114"/>
                  </a:lnTo>
                  <a:lnTo>
                    <a:pt x="4658" y="16274"/>
                  </a:lnTo>
                  <a:lnTo>
                    <a:pt x="4658" y="18016"/>
                  </a:lnTo>
                  <a:lnTo>
                    <a:pt x="4658" y="19268"/>
                  </a:lnTo>
                  <a:lnTo>
                    <a:pt x="4658" y="19857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34837" name="chair3"/>
            <p:cNvSpPr>
              <a:spLocks noEditPoints="1" noChangeArrowheads="1"/>
            </p:cNvSpPr>
            <p:nvPr/>
          </p:nvSpPr>
          <p:spPr bwMode="auto">
            <a:xfrm>
              <a:off x="703" y="2341"/>
              <a:ext cx="227" cy="245"/>
            </a:xfrm>
            <a:custGeom>
              <a:avLst/>
              <a:gdLst>
                <a:gd name="T0" fmla="*/ 10800 w 21600"/>
                <a:gd name="T1" fmla="*/ 0 h 21600"/>
                <a:gd name="T2" fmla="*/ 20275 w 21600"/>
                <a:gd name="T3" fmla="*/ 10800 h 21600"/>
                <a:gd name="T4" fmla="*/ 10800 w 21600"/>
                <a:gd name="T5" fmla="*/ 21600 h 21600"/>
                <a:gd name="T6" fmla="*/ 1303 w 21600"/>
                <a:gd name="T7" fmla="*/ 10800 h 21600"/>
                <a:gd name="T8" fmla="*/ 4828 w 21600"/>
                <a:gd name="T9" fmla="*/ 6639 h 21600"/>
                <a:gd name="T10" fmla="*/ 16846 w 21600"/>
                <a:gd name="T11" fmla="*/ 1964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0661" y="21600"/>
                  </a:moveTo>
                  <a:lnTo>
                    <a:pt x="11964" y="21600"/>
                  </a:lnTo>
                  <a:lnTo>
                    <a:pt x="12969" y="21477"/>
                  </a:lnTo>
                  <a:lnTo>
                    <a:pt x="13951" y="21379"/>
                  </a:lnTo>
                  <a:lnTo>
                    <a:pt x="14742" y="21134"/>
                  </a:lnTo>
                  <a:lnTo>
                    <a:pt x="15575" y="20765"/>
                  </a:lnTo>
                  <a:lnTo>
                    <a:pt x="16152" y="20520"/>
                  </a:lnTo>
                  <a:lnTo>
                    <a:pt x="16579" y="20225"/>
                  </a:lnTo>
                  <a:lnTo>
                    <a:pt x="16942" y="19857"/>
                  </a:lnTo>
                  <a:lnTo>
                    <a:pt x="17455" y="20520"/>
                  </a:lnTo>
                  <a:lnTo>
                    <a:pt x="17989" y="21011"/>
                  </a:lnTo>
                  <a:lnTo>
                    <a:pt x="18459" y="21379"/>
                  </a:lnTo>
                  <a:lnTo>
                    <a:pt x="19079" y="21477"/>
                  </a:lnTo>
                  <a:lnTo>
                    <a:pt x="19656" y="21477"/>
                  </a:lnTo>
                  <a:lnTo>
                    <a:pt x="20275" y="21379"/>
                  </a:lnTo>
                  <a:lnTo>
                    <a:pt x="20660" y="21011"/>
                  </a:lnTo>
                  <a:lnTo>
                    <a:pt x="21173" y="20643"/>
                  </a:lnTo>
                  <a:lnTo>
                    <a:pt x="21386" y="20225"/>
                  </a:lnTo>
                  <a:lnTo>
                    <a:pt x="21600" y="19636"/>
                  </a:lnTo>
                  <a:lnTo>
                    <a:pt x="21600" y="19145"/>
                  </a:lnTo>
                  <a:lnTo>
                    <a:pt x="21600" y="18605"/>
                  </a:lnTo>
                  <a:lnTo>
                    <a:pt x="21386" y="18115"/>
                  </a:lnTo>
                  <a:lnTo>
                    <a:pt x="21066" y="17525"/>
                  </a:lnTo>
                  <a:lnTo>
                    <a:pt x="20660" y="17108"/>
                  </a:lnTo>
                  <a:lnTo>
                    <a:pt x="20275" y="16740"/>
                  </a:lnTo>
                  <a:lnTo>
                    <a:pt x="20275" y="10628"/>
                  </a:lnTo>
                  <a:lnTo>
                    <a:pt x="20275" y="5695"/>
                  </a:lnTo>
                  <a:lnTo>
                    <a:pt x="20275" y="5105"/>
                  </a:lnTo>
                  <a:lnTo>
                    <a:pt x="20190" y="4492"/>
                  </a:lnTo>
                  <a:lnTo>
                    <a:pt x="19976" y="4075"/>
                  </a:lnTo>
                  <a:lnTo>
                    <a:pt x="19763" y="3485"/>
                  </a:lnTo>
                  <a:lnTo>
                    <a:pt x="19442" y="2995"/>
                  </a:lnTo>
                  <a:lnTo>
                    <a:pt x="19079" y="2455"/>
                  </a:lnTo>
                  <a:lnTo>
                    <a:pt x="18673" y="2086"/>
                  </a:lnTo>
                  <a:lnTo>
                    <a:pt x="18139" y="1620"/>
                  </a:lnTo>
                  <a:lnTo>
                    <a:pt x="17562" y="1325"/>
                  </a:lnTo>
                  <a:lnTo>
                    <a:pt x="16836" y="957"/>
                  </a:lnTo>
                  <a:lnTo>
                    <a:pt x="16045" y="589"/>
                  </a:lnTo>
                  <a:lnTo>
                    <a:pt x="15169" y="344"/>
                  </a:lnTo>
                  <a:lnTo>
                    <a:pt x="14272" y="245"/>
                  </a:lnTo>
                  <a:lnTo>
                    <a:pt x="13182" y="123"/>
                  </a:lnTo>
                  <a:lnTo>
                    <a:pt x="12028" y="0"/>
                  </a:lnTo>
                  <a:lnTo>
                    <a:pt x="10832" y="0"/>
                  </a:lnTo>
                  <a:lnTo>
                    <a:pt x="9572" y="0"/>
                  </a:lnTo>
                  <a:lnTo>
                    <a:pt x="8418" y="123"/>
                  </a:lnTo>
                  <a:lnTo>
                    <a:pt x="7328" y="245"/>
                  </a:lnTo>
                  <a:lnTo>
                    <a:pt x="6431" y="344"/>
                  </a:lnTo>
                  <a:lnTo>
                    <a:pt x="5555" y="589"/>
                  </a:lnTo>
                  <a:lnTo>
                    <a:pt x="4764" y="957"/>
                  </a:lnTo>
                  <a:lnTo>
                    <a:pt x="4038" y="1325"/>
                  </a:lnTo>
                  <a:lnTo>
                    <a:pt x="3461" y="1620"/>
                  </a:lnTo>
                  <a:lnTo>
                    <a:pt x="2927" y="2086"/>
                  </a:lnTo>
                  <a:lnTo>
                    <a:pt x="2521" y="2455"/>
                  </a:lnTo>
                  <a:lnTo>
                    <a:pt x="2158" y="2995"/>
                  </a:lnTo>
                  <a:lnTo>
                    <a:pt x="1837" y="3485"/>
                  </a:lnTo>
                  <a:lnTo>
                    <a:pt x="1624" y="4075"/>
                  </a:lnTo>
                  <a:lnTo>
                    <a:pt x="1410" y="4492"/>
                  </a:lnTo>
                  <a:lnTo>
                    <a:pt x="1303" y="5105"/>
                  </a:lnTo>
                  <a:lnTo>
                    <a:pt x="1303" y="5695"/>
                  </a:lnTo>
                  <a:lnTo>
                    <a:pt x="1303" y="10874"/>
                  </a:lnTo>
                  <a:lnTo>
                    <a:pt x="1303" y="16740"/>
                  </a:lnTo>
                  <a:lnTo>
                    <a:pt x="940" y="17108"/>
                  </a:lnTo>
                  <a:lnTo>
                    <a:pt x="534" y="17525"/>
                  </a:lnTo>
                  <a:lnTo>
                    <a:pt x="214" y="18115"/>
                  </a:lnTo>
                  <a:lnTo>
                    <a:pt x="0" y="18605"/>
                  </a:lnTo>
                  <a:lnTo>
                    <a:pt x="0" y="19145"/>
                  </a:lnTo>
                  <a:lnTo>
                    <a:pt x="0" y="19636"/>
                  </a:lnTo>
                  <a:lnTo>
                    <a:pt x="214" y="20225"/>
                  </a:lnTo>
                  <a:lnTo>
                    <a:pt x="427" y="20643"/>
                  </a:lnTo>
                  <a:lnTo>
                    <a:pt x="833" y="21011"/>
                  </a:lnTo>
                  <a:lnTo>
                    <a:pt x="1303" y="21379"/>
                  </a:lnTo>
                  <a:lnTo>
                    <a:pt x="1944" y="21477"/>
                  </a:lnTo>
                  <a:lnTo>
                    <a:pt x="2521" y="21477"/>
                  </a:lnTo>
                  <a:lnTo>
                    <a:pt x="3141" y="21379"/>
                  </a:lnTo>
                  <a:lnTo>
                    <a:pt x="3611" y="21011"/>
                  </a:lnTo>
                  <a:lnTo>
                    <a:pt x="4145" y="20520"/>
                  </a:lnTo>
                  <a:lnTo>
                    <a:pt x="4658" y="19857"/>
                  </a:lnTo>
                  <a:lnTo>
                    <a:pt x="4914" y="20225"/>
                  </a:lnTo>
                  <a:lnTo>
                    <a:pt x="5448" y="20520"/>
                  </a:lnTo>
                  <a:lnTo>
                    <a:pt x="6025" y="20765"/>
                  </a:lnTo>
                  <a:lnTo>
                    <a:pt x="6751" y="21134"/>
                  </a:lnTo>
                  <a:lnTo>
                    <a:pt x="7542" y="21379"/>
                  </a:lnTo>
                  <a:lnTo>
                    <a:pt x="8418" y="21477"/>
                  </a:lnTo>
                  <a:lnTo>
                    <a:pt x="9465" y="21600"/>
                  </a:lnTo>
                  <a:lnTo>
                    <a:pt x="10661" y="21600"/>
                  </a:lnTo>
                  <a:close/>
                </a:path>
                <a:path w="21600" h="21600" extrusionOk="0">
                  <a:moveTo>
                    <a:pt x="17049" y="19857"/>
                  </a:moveTo>
                  <a:lnTo>
                    <a:pt x="17049" y="19268"/>
                  </a:lnTo>
                  <a:lnTo>
                    <a:pt x="17049" y="18016"/>
                  </a:lnTo>
                  <a:lnTo>
                    <a:pt x="17049" y="16274"/>
                  </a:lnTo>
                  <a:lnTo>
                    <a:pt x="17049" y="14114"/>
                  </a:lnTo>
                  <a:lnTo>
                    <a:pt x="17049" y="11880"/>
                  </a:lnTo>
                  <a:lnTo>
                    <a:pt x="17049" y="9843"/>
                  </a:lnTo>
                  <a:lnTo>
                    <a:pt x="17049" y="8100"/>
                  </a:lnTo>
                  <a:lnTo>
                    <a:pt x="17049" y="7069"/>
                  </a:lnTo>
                  <a:lnTo>
                    <a:pt x="16942" y="6725"/>
                  </a:lnTo>
                  <a:lnTo>
                    <a:pt x="16836" y="6357"/>
                  </a:lnTo>
                  <a:lnTo>
                    <a:pt x="16686" y="6112"/>
                  </a:lnTo>
                  <a:lnTo>
                    <a:pt x="16472" y="5768"/>
                  </a:lnTo>
                  <a:lnTo>
                    <a:pt x="15746" y="5351"/>
                  </a:lnTo>
                  <a:lnTo>
                    <a:pt x="14849" y="4983"/>
                  </a:lnTo>
                  <a:lnTo>
                    <a:pt x="13951" y="4615"/>
                  </a:lnTo>
                  <a:lnTo>
                    <a:pt x="12862" y="4369"/>
                  </a:lnTo>
                  <a:lnTo>
                    <a:pt x="11879" y="4271"/>
                  </a:lnTo>
                  <a:lnTo>
                    <a:pt x="10832" y="4197"/>
                  </a:lnTo>
                  <a:lnTo>
                    <a:pt x="9828" y="4271"/>
                  </a:lnTo>
                  <a:lnTo>
                    <a:pt x="8845" y="4369"/>
                  </a:lnTo>
                  <a:lnTo>
                    <a:pt x="7734" y="4615"/>
                  </a:lnTo>
                  <a:lnTo>
                    <a:pt x="6751" y="4983"/>
                  </a:lnTo>
                  <a:lnTo>
                    <a:pt x="5961" y="5351"/>
                  </a:lnTo>
                  <a:lnTo>
                    <a:pt x="5234" y="5768"/>
                  </a:lnTo>
                  <a:lnTo>
                    <a:pt x="4914" y="6112"/>
                  </a:lnTo>
                  <a:lnTo>
                    <a:pt x="4764" y="6357"/>
                  </a:lnTo>
                  <a:lnTo>
                    <a:pt x="4658" y="6725"/>
                  </a:lnTo>
                  <a:lnTo>
                    <a:pt x="4658" y="7069"/>
                  </a:lnTo>
                  <a:lnTo>
                    <a:pt x="4658" y="8100"/>
                  </a:lnTo>
                  <a:lnTo>
                    <a:pt x="4658" y="9843"/>
                  </a:lnTo>
                  <a:lnTo>
                    <a:pt x="4658" y="11880"/>
                  </a:lnTo>
                  <a:lnTo>
                    <a:pt x="4658" y="14114"/>
                  </a:lnTo>
                  <a:lnTo>
                    <a:pt x="4658" y="16274"/>
                  </a:lnTo>
                  <a:lnTo>
                    <a:pt x="4658" y="18016"/>
                  </a:lnTo>
                  <a:lnTo>
                    <a:pt x="4658" y="19268"/>
                  </a:lnTo>
                  <a:lnTo>
                    <a:pt x="4658" y="19857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4838" name="Text Box 22"/>
          <p:cNvSpPr txBox="1">
            <a:spLocks noChangeArrowheads="1"/>
          </p:cNvSpPr>
          <p:nvPr/>
        </p:nvSpPr>
        <p:spPr bwMode="auto">
          <a:xfrm>
            <a:off x="1908175" y="3644900"/>
            <a:ext cx="489585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ru-RU" sz="3200" i="1" dirty="0">
                <a:latin typeface="Times New Roman" pitchFamily="18" charset="0"/>
              </a:rPr>
              <a:t>Вопрос</a:t>
            </a:r>
            <a:r>
              <a:rPr lang="en-US" sz="3200" i="1" dirty="0">
                <a:latin typeface="Times New Roman" pitchFamily="18" charset="0"/>
              </a:rPr>
              <a:t> </a:t>
            </a:r>
            <a:r>
              <a:rPr lang="ru-RU" sz="3200" i="1" dirty="0" smtClean="0">
                <a:latin typeface="Times New Roman" pitchFamily="18" charset="0"/>
              </a:rPr>
              <a:t>№11</a:t>
            </a:r>
            <a:r>
              <a:rPr lang="ru-RU" sz="3200" i="1" dirty="0">
                <a:latin typeface="Times New Roman" pitchFamily="18" charset="0"/>
              </a:rPr>
              <a:t> </a:t>
            </a:r>
            <a:endParaRPr lang="ru-RU" sz="3200" i="1" dirty="0" smtClean="0">
              <a:latin typeface="Times New Roman" pitchFamily="18" charset="0"/>
            </a:endParaRPr>
          </a:p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ru-RU" sz="3200" i="1" dirty="0" smtClean="0">
                <a:latin typeface="Times New Roman" pitchFamily="18" charset="0"/>
              </a:rPr>
              <a:t>Какому руководителю страны принадлежит политика « гласность»?</a:t>
            </a:r>
          </a:p>
        </p:txBody>
      </p:sp>
      <p:sp>
        <p:nvSpPr>
          <p:cNvPr id="34839" name="Oval 23"/>
          <p:cNvSpPr>
            <a:spLocks noChangeArrowheads="1"/>
          </p:cNvSpPr>
          <p:nvPr/>
        </p:nvSpPr>
        <p:spPr bwMode="auto">
          <a:xfrm>
            <a:off x="5651500" y="260350"/>
            <a:ext cx="1223963" cy="12239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840" name="AutoShape 2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43888" y="4365625"/>
            <a:ext cx="900112" cy="649288"/>
          </a:xfrm>
          <a:prstGeom prst="actionButtonForwardNex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841" name="Oval 25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251520" y="4149080"/>
            <a:ext cx="1368425" cy="8651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/>
              <a:t>Выйти</a:t>
            </a:r>
          </a:p>
          <a:p>
            <a:pPr algn="ctr"/>
            <a:r>
              <a:rPr lang="ru-RU" sz="2000" b="1"/>
              <a:t>из игры</a:t>
            </a:r>
          </a:p>
        </p:txBody>
      </p:sp>
      <p:pic>
        <p:nvPicPr>
          <p:cNvPr id="27" name="medley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460432" y="5157192"/>
            <a:ext cx="304800" cy="304800"/>
          </a:xfrm>
          <a:prstGeom prst="rect">
            <a:avLst/>
          </a:prstGeom>
        </p:spPr>
      </p:pic>
      <p:sp>
        <p:nvSpPr>
          <p:cNvPr id="28" name="TextBox 29"/>
          <p:cNvSpPr txBox="1"/>
          <p:nvPr/>
        </p:nvSpPr>
        <p:spPr>
          <a:xfrm>
            <a:off x="251520" y="2276872"/>
            <a:ext cx="15121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 smtClean="0"/>
              <a:t>Помощь друга</a:t>
            </a:r>
            <a:endParaRPr lang="ru-RU" sz="1200" dirty="0"/>
          </a:p>
        </p:txBody>
      </p:sp>
      <p:sp>
        <p:nvSpPr>
          <p:cNvPr id="29" name="TextBox 29"/>
          <p:cNvSpPr txBox="1"/>
          <p:nvPr/>
        </p:nvSpPr>
        <p:spPr>
          <a:xfrm>
            <a:off x="251520" y="3501008"/>
            <a:ext cx="15121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 smtClean="0"/>
              <a:t>Помощь зала </a:t>
            </a:r>
            <a:endParaRPr lang="ru-RU" sz="12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9829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11" dur="30000"/>
                                        <p:tgtEl>
                                          <p:spTgt spid="348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9999"/>
                                          </p:stCondLst>
                                        </p:cTn>
                                        <p:tgtEl>
                                          <p:spTgt spid="34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348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7" dur="20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DC122"/>
                                      </p:to>
                                    </p:animClr>
                                    <p:set>
                                      <p:cBhvr>
                                        <p:cTn id="18" dur="20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48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4" dur="20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5" dur="20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20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48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1" dur="20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2" dur="20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0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4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348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0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9" dur="20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0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5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348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7" dur="1000"/>
                                        <p:tgtEl>
                                          <p:spTgt spid="348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2" dur="10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9"/>
                  </p:tgtEl>
                </p:cond>
              </p:nextCondLst>
            </p:seq>
            <p:audio>
              <p:cMediaNode>
                <p:cTn id="5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</p:childTnLst>
        </p:cTn>
      </p:par>
    </p:tnLst>
    <p:bldLst>
      <p:bldP spid="34824" grpId="0" animBg="1"/>
      <p:bldP spid="34825" grpId="0" animBg="1"/>
      <p:bldP spid="3483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139952" y="404664"/>
            <a:ext cx="4176464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/>
              <a:t>ГОРБАЧЁВ МИХАИЛ СЕРГЕЕВИЧ,</a:t>
            </a:r>
            <a:r>
              <a:rPr lang="ru-RU" dirty="0" smtClean="0"/>
              <a:t> Глава </a:t>
            </a:r>
            <a:r>
              <a:rPr lang="ru-RU" dirty="0" smtClean="0">
                <a:hlinkClick r:id="rId2" tooltip="КПСС"/>
              </a:rPr>
              <a:t>КПСС</a:t>
            </a:r>
            <a:r>
              <a:rPr lang="ru-RU" dirty="0" smtClean="0"/>
              <a:t> и </a:t>
            </a:r>
            <a:r>
              <a:rPr lang="ru-RU" dirty="0" smtClean="0">
                <a:hlinkClick r:id="rId3" tooltip="СССР"/>
              </a:rPr>
              <a:t>Советского Союза</a:t>
            </a:r>
            <a:r>
              <a:rPr lang="ru-RU" dirty="0" smtClean="0"/>
              <a:t>. Первый и последний </a:t>
            </a:r>
            <a:r>
              <a:rPr lang="ru-RU" dirty="0" smtClean="0">
                <a:hlinkClick r:id="rId4" tooltip="Президент СССР"/>
              </a:rPr>
              <a:t>президент СССР</a:t>
            </a:r>
            <a:endParaRPr lang="ru-RU" b="1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9592" y="404664"/>
            <a:ext cx="2232248" cy="33126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251520" y="3933056"/>
            <a:ext cx="8892480" cy="255454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Гласность</a:t>
            </a:r>
            <a:r>
              <a:rPr lang="ru-RU" sz="3200" dirty="0" smtClean="0"/>
              <a:t> – это политика максимальной открытости в деятельности государственных учреждений и свободы информации.</a:t>
            </a:r>
            <a:r>
              <a:rPr lang="ru-RU" sz="3200" b="1" dirty="0" smtClean="0"/>
              <a:t> </a:t>
            </a:r>
            <a:r>
              <a:rPr lang="ru-RU" sz="3200" dirty="0" smtClean="0"/>
              <a:t>Один из принципов перестройки во второй половине </a:t>
            </a:r>
            <a:r>
              <a:rPr lang="ru-RU" sz="3200" dirty="0" smtClean="0">
                <a:hlinkClick r:id="rId6" tooltip="1980-е"/>
              </a:rPr>
              <a:t>1980-х</a:t>
            </a:r>
            <a:r>
              <a:rPr lang="ru-RU" sz="3200" dirty="0" smtClean="0"/>
              <a:t> в </a:t>
            </a:r>
            <a:r>
              <a:rPr lang="ru-RU" sz="3200" dirty="0" smtClean="0">
                <a:hlinkClick r:id="rId3" tooltip="СССР"/>
              </a:rPr>
              <a:t>СССР</a:t>
            </a:r>
            <a:r>
              <a:rPr lang="ru-RU" sz="3200" dirty="0" smtClean="0"/>
              <a:t>. </a:t>
            </a:r>
            <a:endParaRPr lang="ru-RU" sz="32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КТО ХОЧЕТ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1" y="1"/>
            <a:ext cx="3947120" cy="3429000"/>
          </a:xfrm>
          <a:prstGeom prst="rect">
            <a:avLst/>
          </a:prstGeom>
          <a:noFill/>
        </p:spPr>
      </p:pic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6877050" y="836613"/>
            <a:ext cx="20161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7200900" y="0"/>
            <a:ext cx="1943100" cy="4300538"/>
            <a:chOff x="4332" y="164"/>
            <a:chExt cx="1224" cy="2709"/>
          </a:xfrm>
        </p:grpSpPr>
        <p:sp>
          <p:nvSpPr>
            <p:cNvPr id="34821" name="Text Box 5"/>
            <p:cNvSpPr txBox="1">
              <a:spLocks noChangeArrowheads="1"/>
            </p:cNvSpPr>
            <p:nvPr/>
          </p:nvSpPr>
          <p:spPr bwMode="auto">
            <a:xfrm>
              <a:off x="4604" y="164"/>
              <a:ext cx="952" cy="2709"/>
            </a:xfrm>
            <a:prstGeom prst="rect">
              <a:avLst/>
            </a:prstGeom>
            <a:solidFill>
              <a:srgbClr val="000000"/>
            </a:solidFill>
            <a:ln w="57150" cmpd="thinThick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endParaRPr lang="ru-RU" sz="100" b="1" i="1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i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100</a:t>
              </a:r>
              <a:endPara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90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80</a:t>
              </a:r>
              <a:endPara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70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60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i="1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50</a:t>
              </a:r>
              <a:endParaRPr lang="ru-RU" b="1" i="1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45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40</a:t>
              </a:r>
              <a:endPara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35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30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i="1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25</a:t>
              </a:r>
              <a:endParaRPr lang="ru-RU" b="1" i="1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20</a:t>
              </a:r>
              <a:endPara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15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10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5</a:t>
              </a:r>
              <a:endParaRPr lang="ru-RU" dirty="0">
                <a:latin typeface="Times New Roman" pitchFamily="18" charset="0"/>
              </a:endParaRPr>
            </a:p>
          </p:txBody>
        </p:sp>
        <p:sp>
          <p:nvSpPr>
            <p:cNvPr id="34822" name="Text Box 6"/>
            <p:cNvSpPr txBox="1">
              <a:spLocks noChangeArrowheads="1"/>
            </p:cNvSpPr>
            <p:nvPr/>
          </p:nvSpPr>
          <p:spPr bwMode="auto">
            <a:xfrm>
              <a:off x="4332" y="164"/>
              <a:ext cx="318" cy="2709"/>
            </a:xfrm>
            <a:prstGeom prst="rect">
              <a:avLst/>
            </a:prstGeom>
            <a:solidFill>
              <a:srgbClr val="000000"/>
            </a:solidFill>
            <a:ln w="57150" cmpd="thinThick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endParaRPr lang="ru-RU" sz="100" b="1" i="1">
                <a:effectLst>
                  <a:outerShdw blurRad="38100" dist="38100" dir="2700000" algn="tl">
                    <a:srgbClr val="5B5B89"/>
                  </a:outerShdw>
                </a:effectLst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i="1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15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14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13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12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11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i="1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10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9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8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7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6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i="1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5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4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3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2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</a:t>
              </a:r>
            </a:p>
          </p:txBody>
        </p:sp>
      </p:grpSp>
      <p:sp>
        <p:nvSpPr>
          <p:cNvPr id="34823" name="Text Box 7"/>
          <p:cNvSpPr txBox="1">
            <a:spLocks noChangeArrowheads="1"/>
          </p:cNvSpPr>
          <p:nvPr/>
        </p:nvSpPr>
        <p:spPr bwMode="auto">
          <a:xfrm>
            <a:off x="7200900" y="836712"/>
            <a:ext cx="1943100" cy="369332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</a:rPr>
              <a:t>12           70</a:t>
            </a:r>
            <a:endParaRPr lang="ru-RU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4824" name="AutoShape 8"/>
          <p:cNvSpPr>
            <a:spLocks noChangeArrowheads="1"/>
          </p:cNvSpPr>
          <p:nvPr/>
        </p:nvSpPr>
        <p:spPr bwMode="auto">
          <a:xfrm>
            <a:off x="0" y="5589588"/>
            <a:ext cx="4572000" cy="431800"/>
          </a:xfrm>
          <a:prstGeom prst="hexagon">
            <a:avLst>
              <a:gd name="adj" fmla="val 264706"/>
              <a:gd name="vf" fmla="val 11547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/>
              <a:t>A. </a:t>
            </a:r>
            <a:r>
              <a:rPr lang="ru-RU" dirty="0" smtClean="0"/>
              <a:t>Брежнев Л.И.</a:t>
            </a:r>
            <a:endParaRPr lang="ru-RU" dirty="0"/>
          </a:p>
        </p:txBody>
      </p:sp>
      <p:sp>
        <p:nvSpPr>
          <p:cNvPr id="34825" name="AutoShape 9"/>
          <p:cNvSpPr>
            <a:spLocks noChangeArrowheads="1"/>
          </p:cNvSpPr>
          <p:nvPr/>
        </p:nvSpPr>
        <p:spPr bwMode="auto">
          <a:xfrm>
            <a:off x="0" y="6237288"/>
            <a:ext cx="4572000" cy="431800"/>
          </a:xfrm>
          <a:prstGeom prst="hexagon">
            <a:avLst>
              <a:gd name="adj" fmla="val 264706"/>
              <a:gd name="vf" fmla="val 11547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/>
              <a:t>C. </a:t>
            </a:r>
            <a:r>
              <a:rPr lang="ru-RU" dirty="0" smtClean="0"/>
              <a:t>Медведев Д.А.</a:t>
            </a:r>
            <a:endParaRPr lang="ru-RU" dirty="0"/>
          </a:p>
        </p:txBody>
      </p:sp>
      <p:sp>
        <p:nvSpPr>
          <p:cNvPr id="34826" name="AutoShape 10"/>
          <p:cNvSpPr>
            <a:spLocks noChangeArrowheads="1"/>
          </p:cNvSpPr>
          <p:nvPr/>
        </p:nvSpPr>
        <p:spPr bwMode="auto">
          <a:xfrm>
            <a:off x="4572000" y="6237288"/>
            <a:ext cx="4572000" cy="431800"/>
          </a:xfrm>
          <a:prstGeom prst="hexagon">
            <a:avLst>
              <a:gd name="adj" fmla="val 264706"/>
              <a:gd name="vf" fmla="val 11547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/>
              <a:t>D. </a:t>
            </a:r>
            <a:r>
              <a:rPr lang="ru-RU" dirty="0" smtClean="0"/>
              <a:t>Путин В.В.</a:t>
            </a:r>
            <a:endParaRPr lang="ru-RU" dirty="0"/>
          </a:p>
        </p:txBody>
      </p:sp>
      <p:sp>
        <p:nvSpPr>
          <p:cNvPr id="34827" name="AutoShape 11"/>
          <p:cNvSpPr>
            <a:spLocks noChangeArrowheads="1"/>
          </p:cNvSpPr>
          <p:nvPr/>
        </p:nvSpPr>
        <p:spPr bwMode="auto">
          <a:xfrm>
            <a:off x="4572000" y="5589588"/>
            <a:ext cx="4572000" cy="431800"/>
          </a:xfrm>
          <a:prstGeom prst="hexagon">
            <a:avLst>
              <a:gd name="adj" fmla="val 264706"/>
              <a:gd name="vf" fmla="val 11547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/>
              <a:t>B. </a:t>
            </a:r>
            <a:r>
              <a:rPr lang="ru-RU" dirty="0" smtClean="0"/>
              <a:t> Ельцин Б.Н.</a:t>
            </a:r>
            <a:endParaRPr lang="ru-RU" dirty="0"/>
          </a:p>
        </p:txBody>
      </p:sp>
      <p:sp>
        <p:nvSpPr>
          <p:cNvPr id="34828" name="AutoShape 12"/>
          <p:cNvSpPr>
            <a:spLocks noChangeArrowheads="1"/>
          </p:cNvSpPr>
          <p:nvPr/>
        </p:nvSpPr>
        <p:spPr bwMode="auto">
          <a:xfrm>
            <a:off x="1763713" y="3429000"/>
            <a:ext cx="5184775" cy="2016125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829" name="Oval 13"/>
          <p:cNvSpPr>
            <a:spLocks noChangeArrowheads="1"/>
          </p:cNvSpPr>
          <p:nvPr/>
        </p:nvSpPr>
        <p:spPr bwMode="auto">
          <a:xfrm>
            <a:off x="250825" y="333375"/>
            <a:ext cx="1368425" cy="8651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/>
              <a:t>50:50</a:t>
            </a:r>
          </a:p>
        </p:txBody>
      </p:sp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250825" y="1412875"/>
            <a:ext cx="1368425" cy="865188"/>
            <a:chOff x="158" y="1344"/>
            <a:chExt cx="862" cy="545"/>
          </a:xfrm>
        </p:grpSpPr>
        <p:sp>
          <p:nvSpPr>
            <p:cNvPr id="34831" name="Oval 15"/>
            <p:cNvSpPr>
              <a:spLocks noChangeArrowheads="1"/>
            </p:cNvSpPr>
            <p:nvPr/>
          </p:nvSpPr>
          <p:spPr bwMode="auto">
            <a:xfrm>
              <a:off x="158" y="1344"/>
              <a:ext cx="862" cy="54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34832" name="Picture 16" descr="телефон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40" y="1389"/>
              <a:ext cx="499" cy="429"/>
            </a:xfrm>
            <a:prstGeom prst="rect">
              <a:avLst/>
            </a:prstGeom>
            <a:noFill/>
          </p:spPr>
        </p:pic>
      </p:grpSp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250825" y="2563813"/>
            <a:ext cx="1368425" cy="865187"/>
            <a:chOff x="158" y="2160"/>
            <a:chExt cx="862" cy="545"/>
          </a:xfrm>
        </p:grpSpPr>
        <p:sp>
          <p:nvSpPr>
            <p:cNvPr id="34834" name="Oval 18"/>
            <p:cNvSpPr>
              <a:spLocks noChangeArrowheads="1"/>
            </p:cNvSpPr>
            <p:nvPr/>
          </p:nvSpPr>
          <p:spPr bwMode="auto">
            <a:xfrm>
              <a:off x="158" y="2160"/>
              <a:ext cx="862" cy="54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4835" name="chair"/>
            <p:cNvSpPr>
              <a:spLocks noEditPoints="1" noChangeArrowheads="1"/>
            </p:cNvSpPr>
            <p:nvPr/>
          </p:nvSpPr>
          <p:spPr bwMode="auto">
            <a:xfrm>
              <a:off x="431" y="2206"/>
              <a:ext cx="285" cy="272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5400 w 21600"/>
                <a:gd name="T9" fmla="*/ 7265 h 21600"/>
                <a:gd name="T10" fmla="*/ 16200 w 21600"/>
                <a:gd name="T11" fmla="*/ 1786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2960" y="3927"/>
                  </a:moveTo>
                  <a:lnTo>
                    <a:pt x="14760" y="3927"/>
                  </a:lnTo>
                  <a:cubicBezTo>
                    <a:pt x="17640" y="4713"/>
                    <a:pt x="18000" y="3535"/>
                    <a:pt x="18000" y="2356"/>
                  </a:cubicBezTo>
                  <a:cubicBezTo>
                    <a:pt x="18000" y="785"/>
                    <a:pt x="15840" y="0"/>
                    <a:pt x="10800" y="0"/>
                  </a:cubicBezTo>
                  <a:cubicBezTo>
                    <a:pt x="6120" y="0"/>
                    <a:pt x="3600" y="785"/>
                    <a:pt x="3600" y="2356"/>
                  </a:cubicBezTo>
                  <a:cubicBezTo>
                    <a:pt x="3600" y="3535"/>
                    <a:pt x="4320" y="4713"/>
                    <a:pt x="6840" y="3927"/>
                  </a:cubicBezTo>
                  <a:lnTo>
                    <a:pt x="8640" y="3927"/>
                  </a:lnTo>
                  <a:lnTo>
                    <a:pt x="8640" y="5891"/>
                  </a:lnTo>
                  <a:lnTo>
                    <a:pt x="6840" y="5891"/>
                  </a:lnTo>
                  <a:cubicBezTo>
                    <a:pt x="5400" y="5891"/>
                    <a:pt x="4320" y="7069"/>
                    <a:pt x="4320" y="8640"/>
                  </a:cubicBezTo>
                  <a:lnTo>
                    <a:pt x="4320" y="10996"/>
                  </a:lnTo>
                  <a:lnTo>
                    <a:pt x="2880" y="10996"/>
                  </a:lnTo>
                  <a:lnTo>
                    <a:pt x="2880" y="8640"/>
                  </a:lnTo>
                  <a:cubicBezTo>
                    <a:pt x="2880" y="7855"/>
                    <a:pt x="2520" y="7069"/>
                    <a:pt x="1440" y="7069"/>
                  </a:cubicBezTo>
                  <a:cubicBezTo>
                    <a:pt x="720" y="7069"/>
                    <a:pt x="0" y="7855"/>
                    <a:pt x="0" y="8640"/>
                  </a:cubicBezTo>
                  <a:lnTo>
                    <a:pt x="0" y="10604"/>
                  </a:lnTo>
                  <a:lnTo>
                    <a:pt x="0" y="17280"/>
                  </a:lnTo>
                  <a:cubicBezTo>
                    <a:pt x="0" y="18065"/>
                    <a:pt x="720" y="18851"/>
                    <a:pt x="1440" y="18851"/>
                  </a:cubicBezTo>
                  <a:cubicBezTo>
                    <a:pt x="2520" y="18851"/>
                    <a:pt x="2880" y="18065"/>
                    <a:pt x="2880" y="17280"/>
                  </a:cubicBezTo>
                  <a:lnTo>
                    <a:pt x="2880" y="14531"/>
                  </a:lnTo>
                  <a:lnTo>
                    <a:pt x="4320" y="14531"/>
                  </a:lnTo>
                  <a:lnTo>
                    <a:pt x="4320" y="15709"/>
                  </a:lnTo>
                  <a:cubicBezTo>
                    <a:pt x="4320" y="18458"/>
                    <a:pt x="6840" y="21600"/>
                    <a:pt x="10800" y="21600"/>
                  </a:cubicBezTo>
                  <a:cubicBezTo>
                    <a:pt x="15120" y="21600"/>
                    <a:pt x="17280" y="18458"/>
                    <a:pt x="17280" y="15709"/>
                  </a:cubicBezTo>
                  <a:lnTo>
                    <a:pt x="17280" y="14531"/>
                  </a:lnTo>
                  <a:lnTo>
                    <a:pt x="18720" y="14531"/>
                  </a:lnTo>
                  <a:lnTo>
                    <a:pt x="18720" y="17280"/>
                  </a:lnTo>
                  <a:cubicBezTo>
                    <a:pt x="18720" y="18065"/>
                    <a:pt x="19440" y="18851"/>
                    <a:pt x="20160" y="18851"/>
                  </a:cubicBezTo>
                  <a:cubicBezTo>
                    <a:pt x="20880" y="18851"/>
                    <a:pt x="21600" y="18065"/>
                    <a:pt x="21600" y="17280"/>
                  </a:cubicBezTo>
                  <a:lnTo>
                    <a:pt x="21600" y="10604"/>
                  </a:lnTo>
                  <a:lnTo>
                    <a:pt x="21600" y="8640"/>
                  </a:lnTo>
                  <a:cubicBezTo>
                    <a:pt x="21600" y="7855"/>
                    <a:pt x="20880" y="7069"/>
                    <a:pt x="20160" y="7069"/>
                  </a:cubicBezTo>
                  <a:cubicBezTo>
                    <a:pt x="19440" y="7069"/>
                    <a:pt x="18720" y="7855"/>
                    <a:pt x="18720" y="8640"/>
                  </a:cubicBezTo>
                  <a:lnTo>
                    <a:pt x="18720" y="10996"/>
                  </a:lnTo>
                  <a:lnTo>
                    <a:pt x="17280" y="10996"/>
                  </a:lnTo>
                  <a:lnTo>
                    <a:pt x="17280" y="8640"/>
                  </a:lnTo>
                  <a:cubicBezTo>
                    <a:pt x="17280" y="7069"/>
                    <a:pt x="16200" y="5891"/>
                    <a:pt x="14760" y="5891"/>
                  </a:cubicBezTo>
                  <a:lnTo>
                    <a:pt x="12960" y="5891"/>
                  </a:lnTo>
                  <a:close/>
                  <a:moveTo>
                    <a:pt x="12960" y="3927"/>
                  </a:moveTo>
                  <a:moveTo>
                    <a:pt x="2880" y="10996"/>
                  </a:moveTo>
                  <a:moveTo>
                    <a:pt x="4320" y="10996"/>
                  </a:moveTo>
                  <a:lnTo>
                    <a:pt x="4320" y="14531"/>
                  </a:lnTo>
                  <a:moveTo>
                    <a:pt x="2880" y="14531"/>
                  </a:moveTo>
                  <a:lnTo>
                    <a:pt x="2880" y="10996"/>
                  </a:lnTo>
                  <a:moveTo>
                    <a:pt x="17280" y="10996"/>
                  </a:moveTo>
                  <a:moveTo>
                    <a:pt x="18720" y="10996"/>
                  </a:moveTo>
                  <a:lnTo>
                    <a:pt x="18720" y="14531"/>
                  </a:lnTo>
                  <a:moveTo>
                    <a:pt x="17280" y="14531"/>
                  </a:moveTo>
                  <a:lnTo>
                    <a:pt x="17280" y="10996"/>
                  </a:lnTo>
                  <a:moveTo>
                    <a:pt x="8640" y="3927"/>
                  </a:moveTo>
                  <a:lnTo>
                    <a:pt x="12960" y="3927"/>
                  </a:lnTo>
                  <a:moveTo>
                    <a:pt x="12960" y="5891"/>
                  </a:moveTo>
                  <a:lnTo>
                    <a:pt x="8640" y="5891"/>
                  </a:lnTo>
                </a:path>
              </a:pathLst>
            </a:custGeom>
            <a:solidFill>
              <a:srgbClr val="CC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34836" name="chair3"/>
            <p:cNvSpPr>
              <a:spLocks noEditPoints="1" noChangeArrowheads="1"/>
            </p:cNvSpPr>
            <p:nvPr/>
          </p:nvSpPr>
          <p:spPr bwMode="auto">
            <a:xfrm>
              <a:off x="204" y="2341"/>
              <a:ext cx="227" cy="245"/>
            </a:xfrm>
            <a:custGeom>
              <a:avLst/>
              <a:gdLst>
                <a:gd name="T0" fmla="*/ 10800 w 21600"/>
                <a:gd name="T1" fmla="*/ 0 h 21600"/>
                <a:gd name="T2" fmla="*/ 20275 w 21600"/>
                <a:gd name="T3" fmla="*/ 10800 h 21600"/>
                <a:gd name="T4" fmla="*/ 10800 w 21600"/>
                <a:gd name="T5" fmla="*/ 21600 h 21600"/>
                <a:gd name="T6" fmla="*/ 1303 w 21600"/>
                <a:gd name="T7" fmla="*/ 10800 h 21600"/>
                <a:gd name="T8" fmla="*/ 4828 w 21600"/>
                <a:gd name="T9" fmla="*/ 6639 h 21600"/>
                <a:gd name="T10" fmla="*/ 16846 w 21600"/>
                <a:gd name="T11" fmla="*/ 1964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0661" y="21600"/>
                  </a:moveTo>
                  <a:lnTo>
                    <a:pt x="11964" y="21600"/>
                  </a:lnTo>
                  <a:lnTo>
                    <a:pt x="12969" y="21477"/>
                  </a:lnTo>
                  <a:lnTo>
                    <a:pt x="13951" y="21379"/>
                  </a:lnTo>
                  <a:lnTo>
                    <a:pt x="14742" y="21134"/>
                  </a:lnTo>
                  <a:lnTo>
                    <a:pt x="15575" y="20765"/>
                  </a:lnTo>
                  <a:lnTo>
                    <a:pt x="16152" y="20520"/>
                  </a:lnTo>
                  <a:lnTo>
                    <a:pt x="16579" y="20225"/>
                  </a:lnTo>
                  <a:lnTo>
                    <a:pt x="16942" y="19857"/>
                  </a:lnTo>
                  <a:lnTo>
                    <a:pt x="17455" y="20520"/>
                  </a:lnTo>
                  <a:lnTo>
                    <a:pt x="17989" y="21011"/>
                  </a:lnTo>
                  <a:lnTo>
                    <a:pt x="18459" y="21379"/>
                  </a:lnTo>
                  <a:lnTo>
                    <a:pt x="19079" y="21477"/>
                  </a:lnTo>
                  <a:lnTo>
                    <a:pt x="19656" y="21477"/>
                  </a:lnTo>
                  <a:lnTo>
                    <a:pt x="20275" y="21379"/>
                  </a:lnTo>
                  <a:lnTo>
                    <a:pt x="20660" y="21011"/>
                  </a:lnTo>
                  <a:lnTo>
                    <a:pt x="21173" y="20643"/>
                  </a:lnTo>
                  <a:lnTo>
                    <a:pt x="21386" y="20225"/>
                  </a:lnTo>
                  <a:lnTo>
                    <a:pt x="21600" y="19636"/>
                  </a:lnTo>
                  <a:lnTo>
                    <a:pt x="21600" y="19145"/>
                  </a:lnTo>
                  <a:lnTo>
                    <a:pt x="21600" y="18605"/>
                  </a:lnTo>
                  <a:lnTo>
                    <a:pt x="21386" y="18115"/>
                  </a:lnTo>
                  <a:lnTo>
                    <a:pt x="21066" y="17525"/>
                  </a:lnTo>
                  <a:lnTo>
                    <a:pt x="20660" y="17108"/>
                  </a:lnTo>
                  <a:lnTo>
                    <a:pt x="20275" y="16740"/>
                  </a:lnTo>
                  <a:lnTo>
                    <a:pt x="20275" y="10628"/>
                  </a:lnTo>
                  <a:lnTo>
                    <a:pt x="20275" y="5695"/>
                  </a:lnTo>
                  <a:lnTo>
                    <a:pt x="20275" y="5105"/>
                  </a:lnTo>
                  <a:lnTo>
                    <a:pt x="20190" y="4492"/>
                  </a:lnTo>
                  <a:lnTo>
                    <a:pt x="19976" y="4075"/>
                  </a:lnTo>
                  <a:lnTo>
                    <a:pt x="19763" y="3485"/>
                  </a:lnTo>
                  <a:lnTo>
                    <a:pt x="19442" y="2995"/>
                  </a:lnTo>
                  <a:lnTo>
                    <a:pt x="19079" y="2455"/>
                  </a:lnTo>
                  <a:lnTo>
                    <a:pt x="18673" y="2086"/>
                  </a:lnTo>
                  <a:lnTo>
                    <a:pt x="18139" y="1620"/>
                  </a:lnTo>
                  <a:lnTo>
                    <a:pt x="17562" y="1325"/>
                  </a:lnTo>
                  <a:lnTo>
                    <a:pt x="16836" y="957"/>
                  </a:lnTo>
                  <a:lnTo>
                    <a:pt x="16045" y="589"/>
                  </a:lnTo>
                  <a:lnTo>
                    <a:pt x="15169" y="344"/>
                  </a:lnTo>
                  <a:lnTo>
                    <a:pt x="14272" y="245"/>
                  </a:lnTo>
                  <a:lnTo>
                    <a:pt x="13182" y="123"/>
                  </a:lnTo>
                  <a:lnTo>
                    <a:pt x="12028" y="0"/>
                  </a:lnTo>
                  <a:lnTo>
                    <a:pt x="10832" y="0"/>
                  </a:lnTo>
                  <a:lnTo>
                    <a:pt x="9572" y="0"/>
                  </a:lnTo>
                  <a:lnTo>
                    <a:pt x="8418" y="123"/>
                  </a:lnTo>
                  <a:lnTo>
                    <a:pt x="7328" y="245"/>
                  </a:lnTo>
                  <a:lnTo>
                    <a:pt x="6431" y="344"/>
                  </a:lnTo>
                  <a:lnTo>
                    <a:pt x="5555" y="589"/>
                  </a:lnTo>
                  <a:lnTo>
                    <a:pt x="4764" y="957"/>
                  </a:lnTo>
                  <a:lnTo>
                    <a:pt x="4038" y="1325"/>
                  </a:lnTo>
                  <a:lnTo>
                    <a:pt x="3461" y="1620"/>
                  </a:lnTo>
                  <a:lnTo>
                    <a:pt x="2927" y="2086"/>
                  </a:lnTo>
                  <a:lnTo>
                    <a:pt x="2521" y="2455"/>
                  </a:lnTo>
                  <a:lnTo>
                    <a:pt x="2158" y="2995"/>
                  </a:lnTo>
                  <a:lnTo>
                    <a:pt x="1837" y="3485"/>
                  </a:lnTo>
                  <a:lnTo>
                    <a:pt x="1624" y="4075"/>
                  </a:lnTo>
                  <a:lnTo>
                    <a:pt x="1410" y="4492"/>
                  </a:lnTo>
                  <a:lnTo>
                    <a:pt x="1303" y="5105"/>
                  </a:lnTo>
                  <a:lnTo>
                    <a:pt x="1303" y="5695"/>
                  </a:lnTo>
                  <a:lnTo>
                    <a:pt x="1303" y="10874"/>
                  </a:lnTo>
                  <a:lnTo>
                    <a:pt x="1303" y="16740"/>
                  </a:lnTo>
                  <a:lnTo>
                    <a:pt x="940" y="17108"/>
                  </a:lnTo>
                  <a:lnTo>
                    <a:pt x="534" y="17525"/>
                  </a:lnTo>
                  <a:lnTo>
                    <a:pt x="214" y="18115"/>
                  </a:lnTo>
                  <a:lnTo>
                    <a:pt x="0" y="18605"/>
                  </a:lnTo>
                  <a:lnTo>
                    <a:pt x="0" y="19145"/>
                  </a:lnTo>
                  <a:lnTo>
                    <a:pt x="0" y="19636"/>
                  </a:lnTo>
                  <a:lnTo>
                    <a:pt x="214" y="20225"/>
                  </a:lnTo>
                  <a:lnTo>
                    <a:pt x="427" y="20643"/>
                  </a:lnTo>
                  <a:lnTo>
                    <a:pt x="833" y="21011"/>
                  </a:lnTo>
                  <a:lnTo>
                    <a:pt x="1303" y="21379"/>
                  </a:lnTo>
                  <a:lnTo>
                    <a:pt x="1944" y="21477"/>
                  </a:lnTo>
                  <a:lnTo>
                    <a:pt x="2521" y="21477"/>
                  </a:lnTo>
                  <a:lnTo>
                    <a:pt x="3141" y="21379"/>
                  </a:lnTo>
                  <a:lnTo>
                    <a:pt x="3611" y="21011"/>
                  </a:lnTo>
                  <a:lnTo>
                    <a:pt x="4145" y="20520"/>
                  </a:lnTo>
                  <a:lnTo>
                    <a:pt x="4658" y="19857"/>
                  </a:lnTo>
                  <a:lnTo>
                    <a:pt x="4914" y="20225"/>
                  </a:lnTo>
                  <a:lnTo>
                    <a:pt x="5448" y="20520"/>
                  </a:lnTo>
                  <a:lnTo>
                    <a:pt x="6025" y="20765"/>
                  </a:lnTo>
                  <a:lnTo>
                    <a:pt x="6751" y="21134"/>
                  </a:lnTo>
                  <a:lnTo>
                    <a:pt x="7542" y="21379"/>
                  </a:lnTo>
                  <a:lnTo>
                    <a:pt x="8418" y="21477"/>
                  </a:lnTo>
                  <a:lnTo>
                    <a:pt x="9465" y="21600"/>
                  </a:lnTo>
                  <a:lnTo>
                    <a:pt x="10661" y="21600"/>
                  </a:lnTo>
                  <a:close/>
                </a:path>
                <a:path w="21600" h="21600" extrusionOk="0">
                  <a:moveTo>
                    <a:pt x="17049" y="19857"/>
                  </a:moveTo>
                  <a:lnTo>
                    <a:pt x="17049" y="19268"/>
                  </a:lnTo>
                  <a:lnTo>
                    <a:pt x="17049" y="18016"/>
                  </a:lnTo>
                  <a:lnTo>
                    <a:pt x="17049" y="16274"/>
                  </a:lnTo>
                  <a:lnTo>
                    <a:pt x="17049" y="14114"/>
                  </a:lnTo>
                  <a:lnTo>
                    <a:pt x="17049" y="11880"/>
                  </a:lnTo>
                  <a:lnTo>
                    <a:pt x="17049" y="9843"/>
                  </a:lnTo>
                  <a:lnTo>
                    <a:pt x="17049" y="8100"/>
                  </a:lnTo>
                  <a:lnTo>
                    <a:pt x="17049" y="7069"/>
                  </a:lnTo>
                  <a:lnTo>
                    <a:pt x="16942" y="6725"/>
                  </a:lnTo>
                  <a:lnTo>
                    <a:pt x="16836" y="6357"/>
                  </a:lnTo>
                  <a:lnTo>
                    <a:pt x="16686" y="6112"/>
                  </a:lnTo>
                  <a:lnTo>
                    <a:pt x="16472" y="5768"/>
                  </a:lnTo>
                  <a:lnTo>
                    <a:pt x="15746" y="5351"/>
                  </a:lnTo>
                  <a:lnTo>
                    <a:pt x="14849" y="4983"/>
                  </a:lnTo>
                  <a:lnTo>
                    <a:pt x="13951" y="4615"/>
                  </a:lnTo>
                  <a:lnTo>
                    <a:pt x="12862" y="4369"/>
                  </a:lnTo>
                  <a:lnTo>
                    <a:pt x="11879" y="4271"/>
                  </a:lnTo>
                  <a:lnTo>
                    <a:pt x="10832" y="4197"/>
                  </a:lnTo>
                  <a:lnTo>
                    <a:pt x="9828" y="4271"/>
                  </a:lnTo>
                  <a:lnTo>
                    <a:pt x="8845" y="4369"/>
                  </a:lnTo>
                  <a:lnTo>
                    <a:pt x="7734" y="4615"/>
                  </a:lnTo>
                  <a:lnTo>
                    <a:pt x="6751" y="4983"/>
                  </a:lnTo>
                  <a:lnTo>
                    <a:pt x="5961" y="5351"/>
                  </a:lnTo>
                  <a:lnTo>
                    <a:pt x="5234" y="5768"/>
                  </a:lnTo>
                  <a:lnTo>
                    <a:pt x="4914" y="6112"/>
                  </a:lnTo>
                  <a:lnTo>
                    <a:pt x="4764" y="6357"/>
                  </a:lnTo>
                  <a:lnTo>
                    <a:pt x="4658" y="6725"/>
                  </a:lnTo>
                  <a:lnTo>
                    <a:pt x="4658" y="7069"/>
                  </a:lnTo>
                  <a:lnTo>
                    <a:pt x="4658" y="8100"/>
                  </a:lnTo>
                  <a:lnTo>
                    <a:pt x="4658" y="9843"/>
                  </a:lnTo>
                  <a:lnTo>
                    <a:pt x="4658" y="11880"/>
                  </a:lnTo>
                  <a:lnTo>
                    <a:pt x="4658" y="14114"/>
                  </a:lnTo>
                  <a:lnTo>
                    <a:pt x="4658" y="16274"/>
                  </a:lnTo>
                  <a:lnTo>
                    <a:pt x="4658" y="18016"/>
                  </a:lnTo>
                  <a:lnTo>
                    <a:pt x="4658" y="19268"/>
                  </a:lnTo>
                  <a:lnTo>
                    <a:pt x="4658" y="19857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34837" name="chair3"/>
            <p:cNvSpPr>
              <a:spLocks noEditPoints="1" noChangeArrowheads="1"/>
            </p:cNvSpPr>
            <p:nvPr/>
          </p:nvSpPr>
          <p:spPr bwMode="auto">
            <a:xfrm>
              <a:off x="703" y="2341"/>
              <a:ext cx="227" cy="245"/>
            </a:xfrm>
            <a:custGeom>
              <a:avLst/>
              <a:gdLst>
                <a:gd name="T0" fmla="*/ 10800 w 21600"/>
                <a:gd name="T1" fmla="*/ 0 h 21600"/>
                <a:gd name="T2" fmla="*/ 20275 w 21600"/>
                <a:gd name="T3" fmla="*/ 10800 h 21600"/>
                <a:gd name="T4" fmla="*/ 10800 w 21600"/>
                <a:gd name="T5" fmla="*/ 21600 h 21600"/>
                <a:gd name="T6" fmla="*/ 1303 w 21600"/>
                <a:gd name="T7" fmla="*/ 10800 h 21600"/>
                <a:gd name="T8" fmla="*/ 4828 w 21600"/>
                <a:gd name="T9" fmla="*/ 6639 h 21600"/>
                <a:gd name="T10" fmla="*/ 16846 w 21600"/>
                <a:gd name="T11" fmla="*/ 1964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0661" y="21600"/>
                  </a:moveTo>
                  <a:lnTo>
                    <a:pt x="11964" y="21600"/>
                  </a:lnTo>
                  <a:lnTo>
                    <a:pt x="12969" y="21477"/>
                  </a:lnTo>
                  <a:lnTo>
                    <a:pt x="13951" y="21379"/>
                  </a:lnTo>
                  <a:lnTo>
                    <a:pt x="14742" y="21134"/>
                  </a:lnTo>
                  <a:lnTo>
                    <a:pt x="15575" y="20765"/>
                  </a:lnTo>
                  <a:lnTo>
                    <a:pt x="16152" y="20520"/>
                  </a:lnTo>
                  <a:lnTo>
                    <a:pt x="16579" y="20225"/>
                  </a:lnTo>
                  <a:lnTo>
                    <a:pt x="16942" y="19857"/>
                  </a:lnTo>
                  <a:lnTo>
                    <a:pt x="17455" y="20520"/>
                  </a:lnTo>
                  <a:lnTo>
                    <a:pt x="17989" y="21011"/>
                  </a:lnTo>
                  <a:lnTo>
                    <a:pt x="18459" y="21379"/>
                  </a:lnTo>
                  <a:lnTo>
                    <a:pt x="19079" y="21477"/>
                  </a:lnTo>
                  <a:lnTo>
                    <a:pt x="19656" y="21477"/>
                  </a:lnTo>
                  <a:lnTo>
                    <a:pt x="20275" y="21379"/>
                  </a:lnTo>
                  <a:lnTo>
                    <a:pt x="20660" y="21011"/>
                  </a:lnTo>
                  <a:lnTo>
                    <a:pt x="21173" y="20643"/>
                  </a:lnTo>
                  <a:lnTo>
                    <a:pt x="21386" y="20225"/>
                  </a:lnTo>
                  <a:lnTo>
                    <a:pt x="21600" y="19636"/>
                  </a:lnTo>
                  <a:lnTo>
                    <a:pt x="21600" y="19145"/>
                  </a:lnTo>
                  <a:lnTo>
                    <a:pt x="21600" y="18605"/>
                  </a:lnTo>
                  <a:lnTo>
                    <a:pt x="21386" y="18115"/>
                  </a:lnTo>
                  <a:lnTo>
                    <a:pt x="21066" y="17525"/>
                  </a:lnTo>
                  <a:lnTo>
                    <a:pt x="20660" y="17108"/>
                  </a:lnTo>
                  <a:lnTo>
                    <a:pt x="20275" y="16740"/>
                  </a:lnTo>
                  <a:lnTo>
                    <a:pt x="20275" y="10628"/>
                  </a:lnTo>
                  <a:lnTo>
                    <a:pt x="20275" y="5695"/>
                  </a:lnTo>
                  <a:lnTo>
                    <a:pt x="20275" y="5105"/>
                  </a:lnTo>
                  <a:lnTo>
                    <a:pt x="20190" y="4492"/>
                  </a:lnTo>
                  <a:lnTo>
                    <a:pt x="19976" y="4075"/>
                  </a:lnTo>
                  <a:lnTo>
                    <a:pt x="19763" y="3485"/>
                  </a:lnTo>
                  <a:lnTo>
                    <a:pt x="19442" y="2995"/>
                  </a:lnTo>
                  <a:lnTo>
                    <a:pt x="19079" y="2455"/>
                  </a:lnTo>
                  <a:lnTo>
                    <a:pt x="18673" y="2086"/>
                  </a:lnTo>
                  <a:lnTo>
                    <a:pt x="18139" y="1620"/>
                  </a:lnTo>
                  <a:lnTo>
                    <a:pt x="17562" y="1325"/>
                  </a:lnTo>
                  <a:lnTo>
                    <a:pt x="16836" y="957"/>
                  </a:lnTo>
                  <a:lnTo>
                    <a:pt x="16045" y="589"/>
                  </a:lnTo>
                  <a:lnTo>
                    <a:pt x="15169" y="344"/>
                  </a:lnTo>
                  <a:lnTo>
                    <a:pt x="14272" y="245"/>
                  </a:lnTo>
                  <a:lnTo>
                    <a:pt x="13182" y="123"/>
                  </a:lnTo>
                  <a:lnTo>
                    <a:pt x="12028" y="0"/>
                  </a:lnTo>
                  <a:lnTo>
                    <a:pt x="10832" y="0"/>
                  </a:lnTo>
                  <a:lnTo>
                    <a:pt x="9572" y="0"/>
                  </a:lnTo>
                  <a:lnTo>
                    <a:pt x="8418" y="123"/>
                  </a:lnTo>
                  <a:lnTo>
                    <a:pt x="7328" y="245"/>
                  </a:lnTo>
                  <a:lnTo>
                    <a:pt x="6431" y="344"/>
                  </a:lnTo>
                  <a:lnTo>
                    <a:pt x="5555" y="589"/>
                  </a:lnTo>
                  <a:lnTo>
                    <a:pt x="4764" y="957"/>
                  </a:lnTo>
                  <a:lnTo>
                    <a:pt x="4038" y="1325"/>
                  </a:lnTo>
                  <a:lnTo>
                    <a:pt x="3461" y="1620"/>
                  </a:lnTo>
                  <a:lnTo>
                    <a:pt x="2927" y="2086"/>
                  </a:lnTo>
                  <a:lnTo>
                    <a:pt x="2521" y="2455"/>
                  </a:lnTo>
                  <a:lnTo>
                    <a:pt x="2158" y="2995"/>
                  </a:lnTo>
                  <a:lnTo>
                    <a:pt x="1837" y="3485"/>
                  </a:lnTo>
                  <a:lnTo>
                    <a:pt x="1624" y="4075"/>
                  </a:lnTo>
                  <a:lnTo>
                    <a:pt x="1410" y="4492"/>
                  </a:lnTo>
                  <a:lnTo>
                    <a:pt x="1303" y="5105"/>
                  </a:lnTo>
                  <a:lnTo>
                    <a:pt x="1303" y="5695"/>
                  </a:lnTo>
                  <a:lnTo>
                    <a:pt x="1303" y="10874"/>
                  </a:lnTo>
                  <a:lnTo>
                    <a:pt x="1303" y="16740"/>
                  </a:lnTo>
                  <a:lnTo>
                    <a:pt x="940" y="17108"/>
                  </a:lnTo>
                  <a:lnTo>
                    <a:pt x="534" y="17525"/>
                  </a:lnTo>
                  <a:lnTo>
                    <a:pt x="214" y="18115"/>
                  </a:lnTo>
                  <a:lnTo>
                    <a:pt x="0" y="18605"/>
                  </a:lnTo>
                  <a:lnTo>
                    <a:pt x="0" y="19145"/>
                  </a:lnTo>
                  <a:lnTo>
                    <a:pt x="0" y="19636"/>
                  </a:lnTo>
                  <a:lnTo>
                    <a:pt x="214" y="20225"/>
                  </a:lnTo>
                  <a:lnTo>
                    <a:pt x="427" y="20643"/>
                  </a:lnTo>
                  <a:lnTo>
                    <a:pt x="833" y="21011"/>
                  </a:lnTo>
                  <a:lnTo>
                    <a:pt x="1303" y="21379"/>
                  </a:lnTo>
                  <a:lnTo>
                    <a:pt x="1944" y="21477"/>
                  </a:lnTo>
                  <a:lnTo>
                    <a:pt x="2521" y="21477"/>
                  </a:lnTo>
                  <a:lnTo>
                    <a:pt x="3141" y="21379"/>
                  </a:lnTo>
                  <a:lnTo>
                    <a:pt x="3611" y="21011"/>
                  </a:lnTo>
                  <a:lnTo>
                    <a:pt x="4145" y="20520"/>
                  </a:lnTo>
                  <a:lnTo>
                    <a:pt x="4658" y="19857"/>
                  </a:lnTo>
                  <a:lnTo>
                    <a:pt x="4914" y="20225"/>
                  </a:lnTo>
                  <a:lnTo>
                    <a:pt x="5448" y="20520"/>
                  </a:lnTo>
                  <a:lnTo>
                    <a:pt x="6025" y="20765"/>
                  </a:lnTo>
                  <a:lnTo>
                    <a:pt x="6751" y="21134"/>
                  </a:lnTo>
                  <a:lnTo>
                    <a:pt x="7542" y="21379"/>
                  </a:lnTo>
                  <a:lnTo>
                    <a:pt x="8418" y="21477"/>
                  </a:lnTo>
                  <a:lnTo>
                    <a:pt x="9465" y="21600"/>
                  </a:lnTo>
                  <a:lnTo>
                    <a:pt x="10661" y="21600"/>
                  </a:lnTo>
                  <a:close/>
                </a:path>
                <a:path w="21600" h="21600" extrusionOk="0">
                  <a:moveTo>
                    <a:pt x="17049" y="19857"/>
                  </a:moveTo>
                  <a:lnTo>
                    <a:pt x="17049" y="19268"/>
                  </a:lnTo>
                  <a:lnTo>
                    <a:pt x="17049" y="18016"/>
                  </a:lnTo>
                  <a:lnTo>
                    <a:pt x="17049" y="16274"/>
                  </a:lnTo>
                  <a:lnTo>
                    <a:pt x="17049" y="14114"/>
                  </a:lnTo>
                  <a:lnTo>
                    <a:pt x="17049" y="11880"/>
                  </a:lnTo>
                  <a:lnTo>
                    <a:pt x="17049" y="9843"/>
                  </a:lnTo>
                  <a:lnTo>
                    <a:pt x="17049" y="8100"/>
                  </a:lnTo>
                  <a:lnTo>
                    <a:pt x="17049" y="7069"/>
                  </a:lnTo>
                  <a:lnTo>
                    <a:pt x="16942" y="6725"/>
                  </a:lnTo>
                  <a:lnTo>
                    <a:pt x="16836" y="6357"/>
                  </a:lnTo>
                  <a:lnTo>
                    <a:pt x="16686" y="6112"/>
                  </a:lnTo>
                  <a:lnTo>
                    <a:pt x="16472" y="5768"/>
                  </a:lnTo>
                  <a:lnTo>
                    <a:pt x="15746" y="5351"/>
                  </a:lnTo>
                  <a:lnTo>
                    <a:pt x="14849" y="4983"/>
                  </a:lnTo>
                  <a:lnTo>
                    <a:pt x="13951" y="4615"/>
                  </a:lnTo>
                  <a:lnTo>
                    <a:pt x="12862" y="4369"/>
                  </a:lnTo>
                  <a:lnTo>
                    <a:pt x="11879" y="4271"/>
                  </a:lnTo>
                  <a:lnTo>
                    <a:pt x="10832" y="4197"/>
                  </a:lnTo>
                  <a:lnTo>
                    <a:pt x="9828" y="4271"/>
                  </a:lnTo>
                  <a:lnTo>
                    <a:pt x="8845" y="4369"/>
                  </a:lnTo>
                  <a:lnTo>
                    <a:pt x="7734" y="4615"/>
                  </a:lnTo>
                  <a:lnTo>
                    <a:pt x="6751" y="4983"/>
                  </a:lnTo>
                  <a:lnTo>
                    <a:pt x="5961" y="5351"/>
                  </a:lnTo>
                  <a:lnTo>
                    <a:pt x="5234" y="5768"/>
                  </a:lnTo>
                  <a:lnTo>
                    <a:pt x="4914" y="6112"/>
                  </a:lnTo>
                  <a:lnTo>
                    <a:pt x="4764" y="6357"/>
                  </a:lnTo>
                  <a:lnTo>
                    <a:pt x="4658" y="6725"/>
                  </a:lnTo>
                  <a:lnTo>
                    <a:pt x="4658" y="7069"/>
                  </a:lnTo>
                  <a:lnTo>
                    <a:pt x="4658" y="8100"/>
                  </a:lnTo>
                  <a:lnTo>
                    <a:pt x="4658" y="9843"/>
                  </a:lnTo>
                  <a:lnTo>
                    <a:pt x="4658" y="11880"/>
                  </a:lnTo>
                  <a:lnTo>
                    <a:pt x="4658" y="14114"/>
                  </a:lnTo>
                  <a:lnTo>
                    <a:pt x="4658" y="16274"/>
                  </a:lnTo>
                  <a:lnTo>
                    <a:pt x="4658" y="18016"/>
                  </a:lnTo>
                  <a:lnTo>
                    <a:pt x="4658" y="19268"/>
                  </a:lnTo>
                  <a:lnTo>
                    <a:pt x="4658" y="19857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4838" name="Text Box 22"/>
          <p:cNvSpPr txBox="1">
            <a:spLocks noChangeArrowheads="1"/>
          </p:cNvSpPr>
          <p:nvPr/>
        </p:nvSpPr>
        <p:spPr bwMode="auto">
          <a:xfrm>
            <a:off x="1908175" y="3644900"/>
            <a:ext cx="489585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ru-RU" sz="3200" i="1" dirty="0">
                <a:latin typeface="Times New Roman" pitchFamily="18" charset="0"/>
              </a:rPr>
              <a:t>Вопрос</a:t>
            </a:r>
            <a:r>
              <a:rPr lang="en-US" sz="3200" i="1" dirty="0">
                <a:latin typeface="Times New Roman" pitchFamily="18" charset="0"/>
              </a:rPr>
              <a:t> </a:t>
            </a:r>
            <a:r>
              <a:rPr lang="ru-RU" sz="3200" i="1" dirty="0" smtClean="0">
                <a:latin typeface="Times New Roman" pitchFamily="18" charset="0"/>
              </a:rPr>
              <a:t>№12</a:t>
            </a:r>
          </a:p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ru-RU" sz="3200" i="1" dirty="0" smtClean="0">
                <a:latin typeface="Times New Roman" pitchFamily="18" charset="0"/>
              </a:rPr>
              <a:t>Кто являлся руководителем страны после М. Горбачёва?</a:t>
            </a:r>
            <a:endParaRPr lang="en-US" sz="3200" i="1" dirty="0">
              <a:latin typeface="Times New Roman" pitchFamily="18" charset="0"/>
            </a:endParaRPr>
          </a:p>
        </p:txBody>
      </p:sp>
      <p:sp>
        <p:nvSpPr>
          <p:cNvPr id="34839" name="Oval 23"/>
          <p:cNvSpPr>
            <a:spLocks noChangeArrowheads="1"/>
          </p:cNvSpPr>
          <p:nvPr/>
        </p:nvSpPr>
        <p:spPr bwMode="auto">
          <a:xfrm>
            <a:off x="5651500" y="260350"/>
            <a:ext cx="1223963" cy="12239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840" name="AutoShape 2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43888" y="4365625"/>
            <a:ext cx="900112" cy="649288"/>
          </a:xfrm>
          <a:prstGeom prst="actionButtonForwardNex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841" name="Oval 25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323528" y="4221088"/>
            <a:ext cx="1368425" cy="8651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/>
              <a:t>Выйти</a:t>
            </a:r>
          </a:p>
          <a:p>
            <a:pPr algn="ctr"/>
            <a:r>
              <a:rPr lang="ru-RU" sz="2000" b="1"/>
              <a:t>из игры</a:t>
            </a:r>
          </a:p>
        </p:txBody>
      </p:sp>
      <p:pic>
        <p:nvPicPr>
          <p:cNvPr id="27" name="medley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532440" y="5085184"/>
            <a:ext cx="304800" cy="304800"/>
          </a:xfrm>
          <a:prstGeom prst="rect">
            <a:avLst/>
          </a:prstGeom>
        </p:spPr>
      </p:pic>
      <p:sp>
        <p:nvSpPr>
          <p:cNvPr id="28" name="TextBox 29"/>
          <p:cNvSpPr txBox="1"/>
          <p:nvPr/>
        </p:nvSpPr>
        <p:spPr>
          <a:xfrm>
            <a:off x="251520" y="2276872"/>
            <a:ext cx="15121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 smtClean="0"/>
              <a:t>Помощь друга</a:t>
            </a:r>
            <a:endParaRPr lang="ru-RU" sz="1200" dirty="0"/>
          </a:p>
        </p:txBody>
      </p:sp>
      <p:sp>
        <p:nvSpPr>
          <p:cNvPr id="29" name="TextBox 29"/>
          <p:cNvSpPr txBox="1"/>
          <p:nvPr/>
        </p:nvSpPr>
        <p:spPr>
          <a:xfrm>
            <a:off x="251520" y="3501008"/>
            <a:ext cx="15121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 smtClean="0"/>
              <a:t>Помощь зала </a:t>
            </a:r>
            <a:endParaRPr lang="ru-RU" sz="12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9829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11" dur="30000"/>
                                        <p:tgtEl>
                                          <p:spTgt spid="348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9999"/>
                                          </p:stCondLst>
                                        </p:cTn>
                                        <p:tgtEl>
                                          <p:spTgt spid="34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348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7" dur="20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E0000"/>
                                      </p:to>
                                    </p:animClr>
                                    <p:set>
                                      <p:cBhvr>
                                        <p:cTn id="18" dur="20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48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4" dur="20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8000"/>
                                      </p:to>
                                    </p:animClr>
                                    <p:set>
                                      <p:cBhvr>
                                        <p:cTn id="25" dur="20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20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48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1" dur="20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2" dur="20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0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4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348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0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9" dur="20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0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5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348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7" dur="1000"/>
                                        <p:tgtEl>
                                          <p:spTgt spid="348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2" dur="10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9"/>
                  </p:tgtEl>
                </p:cond>
              </p:nextCondLst>
            </p:seq>
            <p:audio>
              <p:cMediaNode>
                <p:cTn id="5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</p:childTnLst>
        </p:cTn>
      </p:par>
    </p:tnLst>
    <p:bldLst>
      <p:bldP spid="34824" grpId="0" animBg="1"/>
      <p:bldP spid="34825" grpId="0" animBg="1"/>
      <p:bldP spid="3483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3744416" cy="306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195736" y="3501008"/>
            <a:ext cx="4392488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/>
              <a:t>БОРИС    НИКОЛАЕВИЧ    ЕЛЬЦИН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4077072"/>
            <a:ext cx="8640960" cy="255454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3200" u="sng" dirty="0" smtClean="0">
                <a:solidFill>
                  <a:schemeClr val="tx1"/>
                </a:solidFill>
              </a:rPr>
              <a:t>Б.Н. Ельцин </a:t>
            </a:r>
            <a:r>
              <a:rPr lang="ru-RU" sz="3200" dirty="0" smtClean="0">
                <a:solidFill>
                  <a:schemeClr val="tx1"/>
                </a:solidFill>
              </a:rPr>
              <a:t>- советский партийный и российский политический и государственный деятель, первый Президент Российской Федерации </a:t>
            </a:r>
            <a:r>
              <a:rPr lang="ru-RU" sz="3200" u="sng" dirty="0" smtClean="0">
                <a:solidFill>
                  <a:schemeClr val="tx1"/>
                </a:solidFill>
              </a:rPr>
              <a:t>с 10 июля 1991 года по 31 декабря 1999 года. </a:t>
            </a:r>
            <a:endParaRPr lang="ru-RU" sz="3200" u="sng" dirty="0">
              <a:solidFill>
                <a:schemeClr val="tx1"/>
              </a:solidFill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0225" y="332656"/>
            <a:ext cx="4554722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800" name="Picture 32" descr="КТО ХОЧЕТ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1" y="1"/>
            <a:ext cx="3947120" cy="3429000"/>
          </a:xfrm>
          <a:prstGeom prst="rect">
            <a:avLst/>
          </a:prstGeom>
          <a:noFill/>
        </p:spPr>
      </p:pic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6877050" y="836613"/>
            <a:ext cx="20161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7200900" y="0"/>
            <a:ext cx="1943100" cy="4300538"/>
            <a:chOff x="4332" y="164"/>
            <a:chExt cx="1224" cy="2709"/>
          </a:xfrm>
        </p:grpSpPr>
        <p:sp>
          <p:nvSpPr>
            <p:cNvPr id="32773" name="Text Box 5"/>
            <p:cNvSpPr txBox="1">
              <a:spLocks noChangeArrowheads="1"/>
            </p:cNvSpPr>
            <p:nvPr/>
          </p:nvSpPr>
          <p:spPr bwMode="auto">
            <a:xfrm>
              <a:off x="4604" y="164"/>
              <a:ext cx="952" cy="2709"/>
            </a:xfrm>
            <a:prstGeom prst="rect">
              <a:avLst/>
            </a:prstGeom>
            <a:solidFill>
              <a:srgbClr val="000000"/>
            </a:solidFill>
            <a:ln w="57150" cmpd="thinThick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endParaRPr lang="ru-RU" sz="100" b="1" i="1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i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100</a:t>
              </a:r>
              <a:endPara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90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80</a:t>
              </a:r>
              <a:endPara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70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60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i="1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50</a:t>
              </a:r>
              <a:endParaRPr lang="ru-RU" b="1" i="1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45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40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35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30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i="1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25</a:t>
              </a:r>
              <a:endParaRPr lang="ru-RU" b="1" i="1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20</a:t>
              </a:r>
              <a:endPara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15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10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5</a:t>
              </a:r>
              <a:endParaRPr lang="ru-RU" dirty="0">
                <a:latin typeface="Times New Roman" pitchFamily="18" charset="0"/>
              </a:endParaRPr>
            </a:p>
          </p:txBody>
        </p:sp>
        <p:sp>
          <p:nvSpPr>
            <p:cNvPr id="32775" name="Text Box 7"/>
            <p:cNvSpPr txBox="1">
              <a:spLocks noChangeArrowheads="1"/>
            </p:cNvSpPr>
            <p:nvPr/>
          </p:nvSpPr>
          <p:spPr bwMode="auto">
            <a:xfrm>
              <a:off x="4332" y="164"/>
              <a:ext cx="318" cy="2709"/>
            </a:xfrm>
            <a:prstGeom prst="rect">
              <a:avLst/>
            </a:prstGeom>
            <a:solidFill>
              <a:srgbClr val="000000"/>
            </a:solidFill>
            <a:ln w="57150" cmpd="thinThick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endParaRPr lang="ru-RU" sz="100" b="1" i="1">
                <a:effectLst>
                  <a:outerShdw blurRad="38100" dist="38100" dir="2700000" algn="tl">
                    <a:srgbClr val="5B5B89"/>
                  </a:outerShdw>
                </a:effectLst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i="1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15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14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13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12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11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i="1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10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9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8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7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6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i="1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5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4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3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2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</a:t>
              </a:r>
            </a:p>
          </p:txBody>
        </p:sp>
      </p:grpSp>
      <p:sp>
        <p:nvSpPr>
          <p:cNvPr id="32778" name="Text Box 10"/>
          <p:cNvSpPr txBox="1">
            <a:spLocks noChangeArrowheads="1"/>
          </p:cNvSpPr>
          <p:nvPr/>
        </p:nvSpPr>
        <p:spPr bwMode="auto">
          <a:xfrm>
            <a:off x="7200900" y="548680"/>
            <a:ext cx="1943100" cy="36671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</a:rPr>
              <a:t>13           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</a:rPr>
              <a:t>80</a:t>
            </a:r>
            <a:endParaRPr lang="ru-RU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2780" name="AutoShape 12"/>
          <p:cNvSpPr>
            <a:spLocks noChangeArrowheads="1"/>
          </p:cNvSpPr>
          <p:nvPr/>
        </p:nvSpPr>
        <p:spPr bwMode="auto">
          <a:xfrm>
            <a:off x="0" y="5589588"/>
            <a:ext cx="4572000" cy="431800"/>
          </a:xfrm>
          <a:prstGeom prst="hexagon">
            <a:avLst>
              <a:gd name="adj" fmla="val 264706"/>
              <a:gd name="vf" fmla="val 11547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 smtClean="0"/>
              <a:t>A</a:t>
            </a:r>
            <a:r>
              <a:rPr lang="ru-RU" dirty="0" smtClean="0"/>
              <a:t>. </a:t>
            </a:r>
            <a:r>
              <a:rPr lang="ru-RU" dirty="0" err="1" smtClean="0"/>
              <a:t>Барто</a:t>
            </a:r>
            <a:r>
              <a:rPr lang="ru-RU" dirty="0" smtClean="0"/>
              <a:t> А.</a:t>
            </a:r>
            <a:endParaRPr lang="ru-RU" dirty="0"/>
          </a:p>
        </p:txBody>
      </p:sp>
      <p:sp>
        <p:nvSpPr>
          <p:cNvPr id="32781" name="AutoShape 13"/>
          <p:cNvSpPr>
            <a:spLocks noChangeArrowheads="1"/>
          </p:cNvSpPr>
          <p:nvPr/>
        </p:nvSpPr>
        <p:spPr bwMode="auto">
          <a:xfrm>
            <a:off x="0" y="6237288"/>
            <a:ext cx="4572000" cy="431800"/>
          </a:xfrm>
          <a:prstGeom prst="hexagon">
            <a:avLst>
              <a:gd name="adj" fmla="val 264706"/>
              <a:gd name="vf" fmla="val 11547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 smtClean="0"/>
              <a:t>C</a:t>
            </a:r>
            <a:r>
              <a:rPr lang="ru-RU" dirty="0" smtClean="0"/>
              <a:t>. Достоевский  Ф.М.</a:t>
            </a:r>
            <a:endParaRPr lang="ru-RU" dirty="0"/>
          </a:p>
        </p:txBody>
      </p:sp>
      <p:sp>
        <p:nvSpPr>
          <p:cNvPr id="32782" name="AutoShape 14"/>
          <p:cNvSpPr>
            <a:spLocks noChangeArrowheads="1"/>
          </p:cNvSpPr>
          <p:nvPr/>
        </p:nvSpPr>
        <p:spPr bwMode="auto">
          <a:xfrm>
            <a:off x="4572000" y="6237288"/>
            <a:ext cx="4572000" cy="431800"/>
          </a:xfrm>
          <a:prstGeom prst="hexagon">
            <a:avLst>
              <a:gd name="adj" fmla="val 264706"/>
              <a:gd name="vf" fmla="val 11547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/>
              <a:t>D. </a:t>
            </a:r>
            <a:r>
              <a:rPr lang="ru-RU" dirty="0" smtClean="0"/>
              <a:t>Чуковский К.И.</a:t>
            </a:r>
            <a:endParaRPr lang="ru-RU" dirty="0"/>
          </a:p>
        </p:txBody>
      </p:sp>
      <p:sp>
        <p:nvSpPr>
          <p:cNvPr id="32783" name="AutoShape 15"/>
          <p:cNvSpPr>
            <a:spLocks noChangeArrowheads="1"/>
          </p:cNvSpPr>
          <p:nvPr/>
        </p:nvSpPr>
        <p:spPr bwMode="auto">
          <a:xfrm>
            <a:off x="4572000" y="5589588"/>
            <a:ext cx="4572000" cy="431800"/>
          </a:xfrm>
          <a:prstGeom prst="hexagon">
            <a:avLst>
              <a:gd name="adj" fmla="val 264706"/>
              <a:gd name="vf" fmla="val 11547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/>
              <a:t>B. </a:t>
            </a:r>
            <a:r>
              <a:rPr lang="ru-RU" dirty="0" smtClean="0"/>
              <a:t>Маршак С.Я.</a:t>
            </a:r>
            <a:endParaRPr lang="ru-RU" dirty="0"/>
          </a:p>
        </p:txBody>
      </p:sp>
      <p:sp>
        <p:nvSpPr>
          <p:cNvPr id="32785" name="AutoShape 17"/>
          <p:cNvSpPr>
            <a:spLocks noChangeArrowheads="1"/>
          </p:cNvSpPr>
          <p:nvPr/>
        </p:nvSpPr>
        <p:spPr bwMode="auto">
          <a:xfrm>
            <a:off x="1763713" y="3429000"/>
            <a:ext cx="5184775" cy="2016125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786" name="Oval 18"/>
          <p:cNvSpPr>
            <a:spLocks noChangeArrowheads="1"/>
          </p:cNvSpPr>
          <p:nvPr/>
        </p:nvSpPr>
        <p:spPr bwMode="auto">
          <a:xfrm>
            <a:off x="250825" y="333375"/>
            <a:ext cx="1368425" cy="8651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/>
              <a:t>50:50</a:t>
            </a:r>
          </a:p>
        </p:txBody>
      </p:sp>
      <p:grpSp>
        <p:nvGrpSpPr>
          <p:cNvPr id="3" name="Group 28"/>
          <p:cNvGrpSpPr>
            <a:grpSpLocks/>
          </p:cNvGrpSpPr>
          <p:nvPr/>
        </p:nvGrpSpPr>
        <p:grpSpPr bwMode="auto">
          <a:xfrm>
            <a:off x="250825" y="1412875"/>
            <a:ext cx="1368425" cy="865188"/>
            <a:chOff x="158" y="1344"/>
            <a:chExt cx="862" cy="545"/>
          </a:xfrm>
        </p:grpSpPr>
        <p:sp>
          <p:nvSpPr>
            <p:cNvPr id="32787" name="Oval 19"/>
            <p:cNvSpPr>
              <a:spLocks noChangeArrowheads="1"/>
            </p:cNvSpPr>
            <p:nvPr/>
          </p:nvSpPr>
          <p:spPr bwMode="auto">
            <a:xfrm>
              <a:off x="158" y="1344"/>
              <a:ext cx="862" cy="54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32790" name="Picture 22" descr="телефон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40" y="1389"/>
              <a:ext cx="499" cy="429"/>
            </a:xfrm>
            <a:prstGeom prst="rect">
              <a:avLst/>
            </a:prstGeom>
            <a:noFill/>
          </p:spPr>
        </p:pic>
      </p:grpSp>
      <p:grpSp>
        <p:nvGrpSpPr>
          <p:cNvPr id="4" name="Group 27"/>
          <p:cNvGrpSpPr>
            <a:grpSpLocks/>
          </p:cNvGrpSpPr>
          <p:nvPr/>
        </p:nvGrpSpPr>
        <p:grpSpPr bwMode="auto">
          <a:xfrm>
            <a:off x="250825" y="2563813"/>
            <a:ext cx="1368425" cy="865187"/>
            <a:chOff x="158" y="2160"/>
            <a:chExt cx="862" cy="545"/>
          </a:xfrm>
        </p:grpSpPr>
        <p:sp>
          <p:nvSpPr>
            <p:cNvPr id="32788" name="Oval 20"/>
            <p:cNvSpPr>
              <a:spLocks noChangeArrowheads="1"/>
            </p:cNvSpPr>
            <p:nvPr/>
          </p:nvSpPr>
          <p:spPr bwMode="auto">
            <a:xfrm>
              <a:off x="158" y="2160"/>
              <a:ext cx="862" cy="54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791" name="chair"/>
            <p:cNvSpPr>
              <a:spLocks noEditPoints="1" noChangeArrowheads="1"/>
            </p:cNvSpPr>
            <p:nvPr/>
          </p:nvSpPr>
          <p:spPr bwMode="auto">
            <a:xfrm>
              <a:off x="431" y="2206"/>
              <a:ext cx="285" cy="272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5400 w 21600"/>
                <a:gd name="T9" fmla="*/ 7265 h 21600"/>
                <a:gd name="T10" fmla="*/ 16200 w 21600"/>
                <a:gd name="T11" fmla="*/ 1786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2960" y="3927"/>
                  </a:moveTo>
                  <a:lnTo>
                    <a:pt x="14760" y="3927"/>
                  </a:lnTo>
                  <a:cubicBezTo>
                    <a:pt x="17640" y="4713"/>
                    <a:pt x="18000" y="3535"/>
                    <a:pt x="18000" y="2356"/>
                  </a:cubicBezTo>
                  <a:cubicBezTo>
                    <a:pt x="18000" y="785"/>
                    <a:pt x="15840" y="0"/>
                    <a:pt x="10800" y="0"/>
                  </a:cubicBezTo>
                  <a:cubicBezTo>
                    <a:pt x="6120" y="0"/>
                    <a:pt x="3600" y="785"/>
                    <a:pt x="3600" y="2356"/>
                  </a:cubicBezTo>
                  <a:cubicBezTo>
                    <a:pt x="3600" y="3535"/>
                    <a:pt x="4320" y="4713"/>
                    <a:pt x="6840" y="3927"/>
                  </a:cubicBezTo>
                  <a:lnTo>
                    <a:pt x="8640" y="3927"/>
                  </a:lnTo>
                  <a:lnTo>
                    <a:pt x="8640" y="5891"/>
                  </a:lnTo>
                  <a:lnTo>
                    <a:pt x="6840" y="5891"/>
                  </a:lnTo>
                  <a:cubicBezTo>
                    <a:pt x="5400" y="5891"/>
                    <a:pt x="4320" y="7069"/>
                    <a:pt x="4320" y="8640"/>
                  </a:cubicBezTo>
                  <a:lnTo>
                    <a:pt x="4320" y="10996"/>
                  </a:lnTo>
                  <a:lnTo>
                    <a:pt x="2880" y="10996"/>
                  </a:lnTo>
                  <a:lnTo>
                    <a:pt x="2880" y="8640"/>
                  </a:lnTo>
                  <a:cubicBezTo>
                    <a:pt x="2880" y="7855"/>
                    <a:pt x="2520" y="7069"/>
                    <a:pt x="1440" y="7069"/>
                  </a:cubicBezTo>
                  <a:cubicBezTo>
                    <a:pt x="720" y="7069"/>
                    <a:pt x="0" y="7855"/>
                    <a:pt x="0" y="8640"/>
                  </a:cubicBezTo>
                  <a:lnTo>
                    <a:pt x="0" y="10604"/>
                  </a:lnTo>
                  <a:lnTo>
                    <a:pt x="0" y="17280"/>
                  </a:lnTo>
                  <a:cubicBezTo>
                    <a:pt x="0" y="18065"/>
                    <a:pt x="720" y="18851"/>
                    <a:pt x="1440" y="18851"/>
                  </a:cubicBezTo>
                  <a:cubicBezTo>
                    <a:pt x="2520" y="18851"/>
                    <a:pt x="2880" y="18065"/>
                    <a:pt x="2880" y="17280"/>
                  </a:cubicBezTo>
                  <a:lnTo>
                    <a:pt x="2880" y="14531"/>
                  </a:lnTo>
                  <a:lnTo>
                    <a:pt x="4320" y="14531"/>
                  </a:lnTo>
                  <a:lnTo>
                    <a:pt x="4320" y="15709"/>
                  </a:lnTo>
                  <a:cubicBezTo>
                    <a:pt x="4320" y="18458"/>
                    <a:pt x="6840" y="21600"/>
                    <a:pt x="10800" y="21600"/>
                  </a:cubicBezTo>
                  <a:cubicBezTo>
                    <a:pt x="15120" y="21600"/>
                    <a:pt x="17280" y="18458"/>
                    <a:pt x="17280" y="15709"/>
                  </a:cubicBezTo>
                  <a:lnTo>
                    <a:pt x="17280" y="14531"/>
                  </a:lnTo>
                  <a:lnTo>
                    <a:pt x="18720" y="14531"/>
                  </a:lnTo>
                  <a:lnTo>
                    <a:pt x="18720" y="17280"/>
                  </a:lnTo>
                  <a:cubicBezTo>
                    <a:pt x="18720" y="18065"/>
                    <a:pt x="19440" y="18851"/>
                    <a:pt x="20160" y="18851"/>
                  </a:cubicBezTo>
                  <a:cubicBezTo>
                    <a:pt x="20880" y="18851"/>
                    <a:pt x="21600" y="18065"/>
                    <a:pt x="21600" y="17280"/>
                  </a:cubicBezTo>
                  <a:lnTo>
                    <a:pt x="21600" y="10604"/>
                  </a:lnTo>
                  <a:lnTo>
                    <a:pt x="21600" y="8640"/>
                  </a:lnTo>
                  <a:cubicBezTo>
                    <a:pt x="21600" y="7855"/>
                    <a:pt x="20880" y="7069"/>
                    <a:pt x="20160" y="7069"/>
                  </a:cubicBezTo>
                  <a:cubicBezTo>
                    <a:pt x="19440" y="7069"/>
                    <a:pt x="18720" y="7855"/>
                    <a:pt x="18720" y="8640"/>
                  </a:cubicBezTo>
                  <a:lnTo>
                    <a:pt x="18720" y="10996"/>
                  </a:lnTo>
                  <a:lnTo>
                    <a:pt x="17280" y="10996"/>
                  </a:lnTo>
                  <a:lnTo>
                    <a:pt x="17280" y="8640"/>
                  </a:lnTo>
                  <a:cubicBezTo>
                    <a:pt x="17280" y="7069"/>
                    <a:pt x="16200" y="5891"/>
                    <a:pt x="14760" y="5891"/>
                  </a:cubicBezTo>
                  <a:lnTo>
                    <a:pt x="12960" y="5891"/>
                  </a:lnTo>
                  <a:close/>
                  <a:moveTo>
                    <a:pt x="12960" y="3927"/>
                  </a:moveTo>
                  <a:moveTo>
                    <a:pt x="2880" y="10996"/>
                  </a:moveTo>
                  <a:moveTo>
                    <a:pt x="4320" y="10996"/>
                  </a:moveTo>
                  <a:lnTo>
                    <a:pt x="4320" y="14531"/>
                  </a:lnTo>
                  <a:moveTo>
                    <a:pt x="2880" y="14531"/>
                  </a:moveTo>
                  <a:lnTo>
                    <a:pt x="2880" y="10996"/>
                  </a:lnTo>
                  <a:moveTo>
                    <a:pt x="17280" y="10996"/>
                  </a:moveTo>
                  <a:moveTo>
                    <a:pt x="18720" y="10996"/>
                  </a:moveTo>
                  <a:lnTo>
                    <a:pt x="18720" y="14531"/>
                  </a:lnTo>
                  <a:moveTo>
                    <a:pt x="17280" y="14531"/>
                  </a:moveTo>
                  <a:lnTo>
                    <a:pt x="17280" y="10996"/>
                  </a:lnTo>
                  <a:moveTo>
                    <a:pt x="8640" y="3927"/>
                  </a:moveTo>
                  <a:lnTo>
                    <a:pt x="12960" y="3927"/>
                  </a:lnTo>
                  <a:moveTo>
                    <a:pt x="12960" y="5891"/>
                  </a:moveTo>
                  <a:lnTo>
                    <a:pt x="8640" y="5891"/>
                  </a:lnTo>
                </a:path>
              </a:pathLst>
            </a:custGeom>
            <a:solidFill>
              <a:srgbClr val="CC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32793" name="chair3"/>
            <p:cNvSpPr>
              <a:spLocks noEditPoints="1" noChangeArrowheads="1"/>
            </p:cNvSpPr>
            <p:nvPr/>
          </p:nvSpPr>
          <p:spPr bwMode="auto">
            <a:xfrm>
              <a:off x="204" y="2341"/>
              <a:ext cx="227" cy="245"/>
            </a:xfrm>
            <a:custGeom>
              <a:avLst/>
              <a:gdLst>
                <a:gd name="T0" fmla="*/ 10800 w 21600"/>
                <a:gd name="T1" fmla="*/ 0 h 21600"/>
                <a:gd name="T2" fmla="*/ 20275 w 21600"/>
                <a:gd name="T3" fmla="*/ 10800 h 21600"/>
                <a:gd name="T4" fmla="*/ 10800 w 21600"/>
                <a:gd name="T5" fmla="*/ 21600 h 21600"/>
                <a:gd name="T6" fmla="*/ 1303 w 21600"/>
                <a:gd name="T7" fmla="*/ 10800 h 21600"/>
                <a:gd name="T8" fmla="*/ 4828 w 21600"/>
                <a:gd name="T9" fmla="*/ 6639 h 21600"/>
                <a:gd name="T10" fmla="*/ 16846 w 21600"/>
                <a:gd name="T11" fmla="*/ 1964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0661" y="21600"/>
                  </a:moveTo>
                  <a:lnTo>
                    <a:pt x="11964" y="21600"/>
                  </a:lnTo>
                  <a:lnTo>
                    <a:pt x="12969" y="21477"/>
                  </a:lnTo>
                  <a:lnTo>
                    <a:pt x="13951" y="21379"/>
                  </a:lnTo>
                  <a:lnTo>
                    <a:pt x="14742" y="21134"/>
                  </a:lnTo>
                  <a:lnTo>
                    <a:pt x="15575" y="20765"/>
                  </a:lnTo>
                  <a:lnTo>
                    <a:pt x="16152" y="20520"/>
                  </a:lnTo>
                  <a:lnTo>
                    <a:pt x="16579" y="20225"/>
                  </a:lnTo>
                  <a:lnTo>
                    <a:pt x="16942" y="19857"/>
                  </a:lnTo>
                  <a:lnTo>
                    <a:pt x="17455" y="20520"/>
                  </a:lnTo>
                  <a:lnTo>
                    <a:pt x="17989" y="21011"/>
                  </a:lnTo>
                  <a:lnTo>
                    <a:pt x="18459" y="21379"/>
                  </a:lnTo>
                  <a:lnTo>
                    <a:pt x="19079" y="21477"/>
                  </a:lnTo>
                  <a:lnTo>
                    <a:pt x="19656" y="21477"/>
                  </a:lnTo>
                  <a:lnTo>
                    <a:pt x="20275" y="21379"/>
                  </a:lnTo>
                  <a:lnTo>
                    <a:pt x="20660" y="21011"/>
                  </a:lnTo>
                  <a:lnTo>
                    <a:pt x="21173" y="20643"/>
                  </a:lnTo>
                  <a:lnTo>
                    <a:pt x="21386" y="20225"/>
                  </a:lnTo>
                  <a:lnTo>
                    <a:pt x="21600" y="19636"/>
                  </a:lnTo>
                  <a:lnTo>
                    <a:pt x="21600" y="19145"/>
                  </a:lnTo>
                  <a:lnTo>
                    <a:pt x="21600" y="18605"/>
                  </a:lnTo>
                  <a:lnTo>
                    <a:pt x="21386" y="18115"/>
                  </a:lnTo>
                  <a:lnTo>
                    <a:pt x="21066" y="17525"/>
                  </a:lnTo>
                  <a:lnTo>
                    <a:pt x="20660" y="17108"/>
                  </a:lnTo>
                  <a:lnTo>
                    <a:pt x="20275" y="16740"/>
                  </a:lnTo>
                  <a:lnTo>
                    <a:pt x="20275" y="10628"/>
                  </a:lnTo>
                  <a:lnTo>
                    <a:pt x="20275" y="5695"/>
                  </a:lnTo>
                  <a:lnTo>
                    <a:pt x="20275" y="5105"/>
                  </a:lnTo>
                  <a:lnTo>
                    <a:pt x="20190" y="4492"/>
                  </a:lnTo>
                  <a:lnTo>
                    <a:pt x="19976" y="4075"/>
                  </a:lnTo>
                  <a:lnTo>
                    <a:pt x="19763" y="3485"/>
                  </a:lnTo>
                  <a:lnTo>
                    <a:pt x="19442" y="2995"/>
                  </a:lnTo>
                  <a:lnTo>
                    <a:pt x="19079" y="2455"/>
                  </a:lnTo>
                  <a:lnTo>
                    <a:pt x="18673" y="2086"/>
                  </a:lnTo>
                  <a:lnTo>
                    <a:pt x="18139" y="1620"/>
                  </a:lnTo>
                  <a:lnTo>
                    <a:pt x="17562" y="1325"/>
                  </a:lnTo>
                  <a:lnTo>
                    <a:pt x="16836" y="957"/>
                  </a:lnTo>
                  <a:lnTo>
                    <a:pt x="16045" y="589"/>
                  </a:lnTo>
                  <a:lnTo>
                    <a:pt x="15169" y="344"/>
                  </a:lnTo>
                  <a:lnTo>
                    <a:pt x="14272" y="245"/>
                  </a:lnTo>
                  <a:lnTo>
                    <a:pt x="13182" y="123"/>
                  </a:lnTo>
                  <a:lnTo>
                    <a:pt x="12028" y="0"/>
                  </a:lnTo>
                  <a:lnTo>
                    <a:pt x="10832" y="0"/>
                  </a:lnTo>
                  <a:lnTo>
                    <a:pt x="9572" y="0"/>
                  </a:lnTo>
                  <a:lnTo>
                    <a:pt x="8418" y="123"/>
                  </a:lnTo>
                  <a:lnTo>
                    <a:pt x="7328" y="245"/>
                  </a:lnTo>
                  <a:lnTo>
                    <a:pt x="6431" y="344"/>
                  </a:lnTo>
                  <a:lnTo>
                    <a:pt x="5555" y="589"/>
                  </a:lnTo>
                  <a:lnTo>
                    <a:pt x="4764" y="957"/>
                  </a:lnTo>
                  <a:lnTo>
                    <a:pt x="4038" y="1325"/>
                  </a:lnTo>
                  <a:lnTo>
                    <a:pt x="3461" y="1620"/>
                  </a:lnTo>
                  <a:lnTo>
                    <a:pt x="2927" y="2086"/>
                  </a:lnTo>
                  <a:lnTo>
                    <a:pt x="2521" y="2455"/>
                  </a:lnTo>
                  <a:lnTo>
                    <a:pt x="2158" y="2995"/>
                  </a:lnTo>
                  <a:lnTo>
                    <a:pt x="1837" y="3485"/>
                  </a:lnTo>
                  <a:lnTo>
                    <a:pt x="1624" y="4075"/>
                  </a:lnTo>
                  <a:lnTo>
                    <a:pt x="1410" y="4492"/>
                  </a:lnTo>
                  <a:lnTo>
                    <a:pt x="1303" y="5105"/>
                  </a:lnTo>
                  <a:lnTo>
                    <a:pt x="1303" y="5695"/>
                  </a:lnTo>
                  <a:lnTo>
                    <a:pt x="1303" y="10874"/>
                  </a:lnTo>
                  <a:lnTo>
                    <a:pt x="1303" y="16740"/>
                  </a:lnTo>
                  <a:lnTo>
                    <a:pt x="940" y="17108"/>
                  </a:lnTo>
                  <a:lnTo>
                    <a:pt x="534" y="17525"/>
                  </a:lnTo>
                  <a:lnTo>
                    <a:pt x="214" y="18115"/>
                  </a:lnTo>
                  <a:lnTo>
                    <a:pt x="0" y="18605"/>
                  </a:lnTo>
                  <a:lnTo>
                    <a:pt x="0" y="19145"/>
                  </a:lnTo>
                  <a:lnTo>
                    <a:pt x="0" y="19636"/>
                  </a:lnTo>
                  <a:lnTo>
                    <a:pt x="214" y="20225"/>
                  </a:lnTo>
                  <a:lnTo>
                    <a:pt x="427" y="20643"/>
                  </a:lnTo>
                  <a:lnTo>
                    <a:pt x="833" y="21011"/>
                  </a:lnTo>
                  <a:lnTo>
                    <a:pt x="1303" y="21379"/>
                  </a:lnTo>
                  <a:lnTo>
                    <a:pt x="1944" y="21477"/>
                  </a:lnTo>
                  <a:lnTo>
                    <a:pt x="2521" y="21477"/>
                  </a:lnTo>
                  <a:lnTo>
                    <a:pt x="3141" y="21379"/>
                  </a:lnTo>
                  <a:lnTo>
                    <a:pt x="3611" y="21011"/>
                  </a:lnTo>
                  <a:lnTo>
                    <a:pt x="4145" y="20520"/>
                  </a:lnTo>
                  <a:lnTo>
                    <a:pt x="4658" y="19857"/>
                  </a:lnTo>
                  <a:lnTo>
                    <a:pt x="4914" y="20225"/>
                  </a:lnTo>
                  <a:lnTo>
                    <a:pt x="5448" y="20520"/>
                  </a:lnTo>
                  <a:lnTo>
                    <a:pt x="6025" y="20765"/>
                  </a:lnTo>
                  <a:lnTo>
                    <a:pt x="6751" y="21134"/>
                  </a:lnTo>
                  <a:lnTo>
                    <a:pt x="7542" y="21379"/>
                  </a:lnTo>
                  <a:lnTo>
                    <a:pt x="8418" y="21477"/>
                  </a:lnTo>
                  <a:lnTo>
                    <a:pt x="9465" y="21600"/>
                  </a:lnTo>
                  <a:lnTo>
                    <a:pt x="10661" y="21600"/>
                  </a:lnTo>
                  <a:close/>
                </a:path>
                <a:path w="21600" h="21600" extrusionOk="0">
                  <a:moveTo>
                    <a:pt x="17049" y="19857"/>
                  </a:moveTo>
                  <a:lnTo>
                    <a:pt x="17049" y="19268"/>
                  </a:lnTo>
                  <a:lnTo>
                    <a:pt x="17049" y="18016"/>
                  </a:lnTo>
                  <a:lnTo>
                    <a:pt x="17049" y="16274"/>
                  </a:lnTo>
                  <a:lnTo>
                    <a:pt x="17049" y="14114"/>
                  </a:lnTo>
                  <a:lnTo>
                    <a:pt x="17049" y="11880"/>
                  </a:lnTo>
                  <a:lnTo>
                    <a:pt x="17049" y="9843"/>
                  </a:lnTo>
                  <a:lnTo>
                    <a:pt x="17049" y="8100"/>
                  </a:lnTo>
                  <a:lnTo>
                    <a:pt x="17049" y="7069"/>
                  </a:lnTo>
                  <a:lnTo>
                    <a:pt x="16942" y="6725"/>
                  </a:lnTo>
                  <a:lnTo>
                    <a:pt x="16836" y="6357"/>
                  </a:lnTo>
                  <a:lnTo>
                    <a:pt x="16686" y="6112"/>
                  </a:lnTo>
                  <a:lnTo>
                    <a:pt x="16472" y="5768"/>
                  </a:lnTo>
                  <a:lnTo>
                    <a:pt x="15746" y="5351"/>
                  </a:lnTo>
                  <a:lnTo>
                    <a:pt x="14849" y="4983"/>
                  </a:lnTo>
                  <a:lnTo>
                    <a:pt x="13951" y="4615"/>
                  </a:lnTo>
                  <a:lnTo>
                    <a:pt x="12862" y="4369"/>
                  </a:lnTo>
                  <a:lnTo>
                    <a:pt x="11879" y="4271"/>
                  </a:lnTo>
                  <a:lnTo>
                    <a:pt x="10832" y="4197"/>
                  </a:lnTo>
                  <a:lnTo>
                    <a:pt x="9828" y="4271"/>
                  </a:lnTo>
                  <a:lnTo>
                    <a:pt x="8845" y="4369"/>
                  </a:lnTo>
                  <a:lnTo>
                    <a:pt x="7734" y="4615"/>
                  </a:lnTo>
                  <a:lnTo>
                    <a:pt x="6751" y="4983"/>
                  </a:lnTo>
                  <a:lnTo>
                    <a:pt x="5961" y="5351"/>
                  </a:lnTo>
                  <a:lnTo>
                    <a:pt x="5234" y="5768"/>
                  </a:lnTo>
                  <a:lnTo>
                    <a:pt x="4914" y="6112"/>
                  </a:lnTo>
                  <a:lnTo>
                    <a:pt x="4764" y="6357"/>
                  </a:lnTo>
                  <a:lnTo>
                    <a:pt x="4658" y="6725"/>
                  </a:lnTo>
                  <a:lnTo>
                    <a:pt x="4658" y="7069"/>
                  </a:lnTo>
                  <a:lnTo>
                    <a:pt x="4658" y="8100"/>
                  </a:lnTo>
                  <a:lnTo>
                    <a:pt x="4658" y="9843"/>
                  </a:lnTo>
                  <a:lnTo>
                    <a:pt x="4658" y="11880"/>
                  </a:lnTo>
                  <a:lnTo>
                    <a:pt x="4658" y="14114"/>
                  </a:lnTo>
                  <a:lnTo>
                    <a:pt x="4658" y="16274"/>
                  </a:lnTo>
                  <a:lnTo>
                    <a:pt x="4658" y="18016"/>
                  </a:lnTo>
                  <a:lnTo>
                    <a:pt x="4658" y="19268"/>
                  </a:lnTo>
                  <a:lnTo>
                    <a:pt x="4658" y="19857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32794" name="chair3"/>
            <p:cNvSpPr>
              <a:spLocks noEditPoints="1" noChangeArrowheads="1"/>
            </p:cNvSpPr>
            <p:nvPr/>
          </p:nvSpPr>
          <p:spPr bwMode="auto">
            <a:xfrm>
              <a:off x="703" y="2341"/>
              <a:ext cx="227" cy="245"/>
            </a:xfrm>
            <a:custGeom>
              <a:avLst/>
              <a:gdLst>
                <a:gd name="T0" fmla="*/ 10800 w 21600"/>
                <a:gd name="T1" fmla="*/ 0 h 21600"/>
                <a:gd name="T2" fmla="*/ 20275 w 21600"/>
                <a:gd name="T3" fmla="*/ 10800 h 21600"/>
                <a:gd name="T4" fmla="*/ 10800 w 21600"/>
                <a:gd name="T5" fmla="*/ 21600 h 21600"/>
                <a:gd name="T6" fmla="*/ 1303 w 21600"/>
                <a:gd name="T7" fmla="*/ 10800 h 21600"/>
                <a:gd name="T8" fmla="*/ 4828 w 21600"/>
                <a:gd name="T9" fmla="*/ 6639 h 21600"/>
                <a:gd name="T10" fmla="*/ 16846 w 21600"/>
                <a:gd name="T11" fmla="*/ 1964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0661" y="21600"/>
                  </a:moveTo>
                  <a:lnTo>
                    <a:pt x="11964" y="21600"/>
                  </a:lnTo>
                  <a:lnTo>
                    <a:pt x="12969" y="21477"/>
                  </a:lnTo>
                  <a:lnTo>
                    <a:pt x="13951" y="21379"/>
                  </a:lnTo>
                  <a:lnTo>
                    <a:pt x="14742" y="21134"/>
                  </a:lnTo>
                  <a:lnTo>
                    <a:pt x="15575" y="20765"/>
                  </a:lnTo>
                  <a:lnTo>
                    <a:pt x="16152" y="20520"/>
                  </a:lnTo>
                  <a:lnTo>
                    <a:pt x="16579" y="20225"/>
                  </a:lnTo>
                  <a:lnTo>
                    <a:pt x="16942" y="19857"/>
                  </a:lnTo>
                  <a:lnTo>
                    <a:pt x="17455" y="20520"/>
                  </a:lnTo>
                  <a:lnTo>
                    <a:pt x="17989" y="21011"/>
                  </a:lnTo>
                  <a:lnTo>
                    <a:pt x="18459" y="21379"/>
                  </a:lnTo>
                  <a:lnTo>
                    <a:pt x="19079" y="21477"/>
                  </a:lnTo>
                  <a:lnTo>
                    <a:pt x="19656" y="21477"/>
                  </a:lnTo>
                  <a:lnTo>
                    <a:pt x="20275" y="21379"/>
                  </a:lnTo>
                  <a:lnTo>
                    <a:pt x="20660" y="21011"/>
                  </a:lnTo>
                  <a:lnTo>
                    <a:pt x="21173" y="20643"/>
                  </a:lnTo>
                  <a:lnTo>
                    <a:pt x="21386" y="20225"/>
                  </a:lnTo>
                  <a:lnTo>
                    <a:pt x="21600" y="19636"/>
                  </a:lnTo>
                  <a:lnTo>
                    <a:pt x="21600" y="19145"/>
                  </a:lnTo>
                  <a:lnTo>
                    <a:pt x="21600" y="18605"/>
                  </a:lnTo>
                  <a:lnTo>
                    <a:pt x="21386" y="18115"/>
                  </a:lnTo>
                  <a:lnTo>
                    <a:pt x="21066" y="17525"/>
                  </a:lnTo>
                  <a:lnTo>
                    <a:pt x="20660" y="17108"/>
                  </a:lnTo>
                  <a:lnTo>
                    <a:pt x="20275" y="16740"/>
                  </a:lnTo>
                  <a:lnTo>
                    <a:pt x="20275" y="10628"/>
                  </a:lnTo>
                  <a:lnTo>
                    <a:pt x="20275" y="5695"/>
                  </a:lnTo>
                  <a:lnTo>
                    <a:pt x="20275" y="5105"/>
                  </a:lnTo>
                  <a:lnTo>
                    <a:pt x="20190" y="4492"/>
                  </a:lnTo>
                  <a:lnTo>
                    <a:pt x="19976" y="4075"/>
                  </a:lnTo>
                  <a:lnTo>
                    <a:pt x="19763" y="3485"/>
                  </a:lnTo>
                  <a:lnTo>
                    <a:pt x="19442" y="2995"/>
                  </a:lnTo>
                  <a:lnTo>
                    <a:pt x="19079" y="2455"/>
                  </a:lnTo>
                  <a:lnTo>
                    <a:pt x="18673" y="2086"/>
                  </a:lnTo>
                  <a:lnTo>
                    <a:pt x="18139" y="1620"/>
                  </a:lnTo>
                  <a:lnTo>
                    <a:pt x="17562" y="1325"/>
                  </a:lnTo>
                  <a:lnTo>
                    <a:pt x="16836" y="957"/>
                  </a:lnTo>
                  <a:lnTo>
                    <a:pt x="16045" y="589"/>
                  </a:lnTo>
                  <a:lnTo>
                    <a:pt x="15169" y="344"/>
                  </a:lnTo>
                  <a:lnTo>
                    <a:pt x="14272" y="245"/>
                  </a:lnTo>
                  <a:lnTo>
                    <a:pt x="13182" y="123"/>
                  </a:lnTo>
                  <a:lnTo>
                    <a:pt x="12028" y="0"/>
                  </a:lnTo>
                  <a:lnTo>
                    <a:pt x="10832" y="0"/>
                  </a:lnTo>
                  <a:lnTo>
                    <a:pt x="9572" y="0"/>
                  </a:lnTo>
                  <a:lnTo>
                    <a:pt x="8418" y="123"/>
                  </a:lnTo>
                  <a:lnTo>
                    <a:pt x="7328" y="245"/>
                  </a:lnTo>
                  <a:lnTo>
                    <a:pt x="6431" y="344"/>
                  </a:lnTo>
                  <a:lnTo>
                    <a:pt x="5555" y="589"/>
                  </a:lnTo>
                  <a:lnTo>
                    <a:pt x="4764" y="957"/>
                  </a:lnTo>
                  <a:lnTo>
                    <a:pt x="4038" y="1325"/>
                  </a:lnTo>
                  <a:lnTo>
                    <a:pt x="3461" y="1620"/>
                  </a:lnTo>
                  <a:lnTo>
                    <a:pt x="2927" y="2086"/>
                  </a:lnTo>
                  <a:lnTo>
                    <a:pt x="2521" y="2455"/>
                  </a:lnTo>
                  <a:lnTo>
                    <a:pt x="2158" y="2995"/>
                  </a:lnTo>
                  <a:lnTo>
                    <a:pt x="1837" y="3485"/>
                  </a:lnTo>
                  <a:lnTo>
                    <a:pt x="1624" y="4075"/>
                  </a:lnTo>
                  <a:lnTo>
                    <a:pt x="1410" y="4492"/>
                  </a:lnTo>
                  <a:lnTo>
                    <a:pt x="1303" y="5105"/>
                  </a:lnTo>
                  <a:lnTo>
                    <a:pt x="1303" y="5695"/>
                  </a:lnTo>
                  <a:lnTo>
                    <a:pt x="1303" y="10874"/>
                  </a:lnTo>
                  <a:lnTo>
                    <a:pt x="1303" y="16740"/>
                  </a:lnTo>
                  <a:lnTo>
                    <a:pt x="940" y="17108"/>
                  </a:lnTo>
                  <a:lnTo>
                    <a:pt x="534" y="17525"/>
                  </a:lnTo>
                  <a:lnTo>
                    <a:pt x="214" y="18115"/>
                  </a:lnTo>
                  <a:lnTo>
                    <a:pt x="0" y="18605"/>
                  </a:lnTo>
                  <a:lnTo>
                    <a:pt x="0" y="19145"/>
                  </a:lnTo>
                  <a:lnTo>
                    <a:pt x="0" y="19636"/>
                  </a:lnTo>
                  <a:lnTo>
                    <a:pt x="214" y="20225"/>
                  </a:lnTo>
                  <a:lnTo>
                    <a:pt x="427" y="20643"/>
                  </a:lnTo>
                  <a:lnTo>
                    <a:pt x="833" y="21011"/>
                  </a:lnTo>
                  <a:lnTo>
                    <a:pt x="1303" y="21379"/>
                  </a:lnTo>
                  <a:lnTo>
                    <a:pt x="1944" y="21477"/>
                  </a:lnTo>
                  <a:lnTo>
                    <a:pt x="2521" y="21477"/>
                  </a:lnTo>
                  <a:lnTo>
                    <a:pt x="3141" y="21379"/>
                  </a:lnTo>
                  <a:lnTo>
                    <a:pt x="3611" y="21011"/>
                  </a:lnTo>
                  <a:lnTo>
                    <a:pt x="4145" y="20520"/>
                  </a:lnTo>
                  <a:lnTo>
                    <a:pt x="4658" y="19857"/>
                  </a:lnTo>
                  <a:lnTo>
                    <a:pt x="4914" y="20225"/>
                  </a:lnTo>
                  <a:lnTo>
                    <a:pt x="5448" y="20520"/>
                  </a:lnTo>
                  <a:lnTo>
                    <a:pt x="6025" y="20765"/>
                  </a:lnTo>
                  <a:lnTo>
                    <a:pt x="6751" y="21134"/>
                  </a:lnTo>
                  <a:lnTo>
                    <a:pt x="7542" y="21379"/>
                  </a:lnTo>
                  <a:lnTo>
                    <a:pt x="8418" y="21477"/>
                  </a:lnTo>
                  <a:lnTo>
                    <a:pt x="9465" y="21600"/>
                  </a:lnTo>
                  <a:lnTo>
                    <a:pt x="10661" y="21600"/>
                  </a:lnTo>
                  <a:close/>
                </a:path>
                <a:path w="21600" h="21600" extrusionOk="0">
                  <a:moveTo>
                    <a:pt x="17049" y="19857"/>
                  </a:moveTo>
                  <a:lnTo>
                    <a:pt x="17049" y="19268"/>
                  </a:lnTo>
                  <a:lnTo>
                    <a:pt x="17049" y="18016"/>
                  </a:lnTo>
                  <a:lnTo>
                    <a:pt x="17049" y="16274"/>
                  </a:lnTo>
                  <a:lnTo>
                    <a:pt x="17049" y="14114"/>
                  </a:lnTo>
                  <a:lnTo>
                    <a:pt x="17049" y="11880"/>
                  </a:lnTo>
                  <a:lnTo>
                    <a:pt x="17049" y="9843"/>
                  </a:lnTo>
                  <a:lnTo>
                    <a:pt x="17049" y="8100"/>
                  </a:lnTo>
                  <a:lnTo>
                    <a:pt x="17049" y="7069"/>
                  </a:lnTo>
                  <a:lnTo>
                    <a:pt x="16942" y="6725"/>
                  </a:lnTo>
                  <a:lnTo>
                    <a:pt x="16836" y="6357"/>
                  </a:lnTo>
                  <a:lnTo>
                    <a:pt x="16686" y="6112"/>
                  </a:lnTo>
                  <a:lnTo>
                    <a:pt x="16472" y="5768"/>
                  </a:lnTo>
                  <a:lnTo>
                    <a:pt x="15746" y="5351"/>
                  </a:lnTo>
                  <a:lnTo>
                    <a:pt x="14849" y="4983"/>
                  </a:lnTo>
                  <a:lnTo>
                    <a:pt x="13951" y="4615"/>
                  </a:lnTo>
                  <a:lnTo>
                    <a:pt x="12862" y="4369"/>
                  </a:lnTo>
                  <a:lnTo>
                    <a:pt x="11879" y="4271"/>
                  </a:lnTo>
                  <a:lnTo>
                    <a:pt x="10832" y="4197"/>
                  </a:lnTo>
                  <a:lnTo>
                    <a:pt x="9828" y="4271"/>
                  </a:lnTo>
                  <a:lnTo>
                    <a:pt x="8845" y="4369"/>
                  </a:lnTo>
                  <a:lnTo>
                    <a:pt x="7734" y="4615"/>
                  </a:lnTo>
                  <a:lnTo>
                    <a:pt x="6751" y="4983"/>
                  </a:lnTo>
                  <a:lnTo>
                    <a:pt x="5961" y="5351"/>
                  </a:lnTo>
                  <a:lnTo>
                    <a:pt x="5234" y="5768"/>
                  </a:lnTo>
                  <a:lnTo>
                    <a:pt x="4914" y="6112"/>
                  </a:lnTo>
                  <a:lnTo>
                    <a:pt x="4764" y="6357"/>
                  </a:lnTo>
                  <a:lnTo>
                    <a:pt x="4658" y="6725"/>
                  </a:lnTo>
                  <a:lnTo>
                    <a:pt x="4658" y="7069"/>
                  </a:lnTo>
                  <a:lnTo>
                    <a:pt x="4658" y="8100"/>
                  </a:lnTo>
                  <a:lnTo>
                    <a:pt x="4658" y="9843"/>
                  </a:lnTo>
                  <a:lnTo>
                    <a:pt x="4658" y="11880"/>
                  </a:lnTo>
                  <a:lnTo>
                    <a:pt x="4658" y="14114"/>
                  </a:lnTo>
                  <a:lnTo>
                    <a:pt x="4658" y="16274"/>
                  </a:lnTo>
                  <a:lnTo>
                    <a:pt x="4658" y="18016"/>
                  </a:lnTo>
                  <a:lnTo>
                    <a:pt x="4658" y="19268"/>
                  </a:lnTo>
                  <a:lnTo>
                    <a:pt x="4658" y="19857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2797" name="Text Box 29"/>
          <p:cNvSpPr txBox="1">
            <a:spLocks noChangeArrowheads="1"/>
          </p:cNvSpPr>
          <p:nvPr/>
        </p:nvSpPr>
        <p:spPr bwMode="auto">
          <a:xfrm>
            <a:off x="1907704" y="3501008"/>
            <a:ext cx="489585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ru-RU" sz="3200" i="1" dirty="0">
                <a:latin typeface="Times New Roman" pitchFamily="18" charset="0"/>
              </a:rPr>
              <a:t>Вопрос</a:t>
            </a:r>
            <a:r>
              <a:rPr lang="en-US" sz="3200" i="1" dirty="0">
                <a:latin typeface="Times New Roman" pitchFamily="18" charset="0"/>
              </a:rPr>
              <a:t> </a:t>
            </a:r>
            <a:r>
              <a:rPr lang="ru-RU" sz="3200" i="1" dirty="0" smtClean="0">
                <a:latin typeface="Times New Roman" pitchFamily="18" charset="0"/>
              </a:rPr>
              <a:t>№13</a:t>
            </a:r>
          </a:p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ru-RU" sz="3200" i="1" dirty="0" smtClean="0">
                <a:latin typeface="Times New Roman" pitchFamily="18" charset="0"/>
              </a:rPr>
              <a:t>Кто </a:t>
            </a:r>
            <a:r>
              <a:rPr lang="ru-RU" sz="3200" i="1" dirty="0" smtClean="0">
                <a:solidFill>
                  <a:srgbClr val="FF0000"/>
                </a:solidFill>
                <a:latin typeface="Times New Roman" pitchFamily="18" charset="0"/>
              </a:rPr>
              <a:t>не</a:t>
            </a:r>
            <a:r>
              <a:rPr lang="ru-RU" sz="3200" i="1" dirty="0" smtClean="0">
                <a:latin typeface="Times New Roman" pitchFamily="18" charset="0"/>
              </a:rPr>
              <a:t> относится к деятелям русской культуры и искусства</a:t>
            </a:r>
          </a:p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ru-RU" sz="3200" i="1" dirty="0" smtClean="0">
                <a:latin typeface="Times New Roman" pitchFamily="18" charset="0"/>
              </a:rPr>
              <a:t> </a:t>
            </a:r>
            <a:r>
              <a:rPr lang="en-US" sz="3200" i="1" dirty="0" smtClean="0">
                <a:latin typeface="Times New Roman" pitchFamily="18" charset="0"/>
              </a:rPr>
              <a:t>XX</a:t>
            </a:r>
            <a:r>
              <a:rPr lang="ru-RU" sz="3200" i="1" dirty="0" smtClean="0">
                <a:latin typeface="Times New Roman" pitchFamily="18" charset="0"/>
              </a:rPr>
              <a:t> в.?</a:t>
            </a:r>
          </a:p>
          <a:p>
            <a:pPr algn="ctr">
              <a:lnSpc>
                <a:spcPct val="50000"/>
              </a:lnSpc>
              <a:spcBef>
                <a:spcPct val="50000"/>
              </a:spcBef>
            </a:pPr>
            <a:endParaRPr lang="ru-RU" sz="3200" i="1" dirty="0" smtClean="0">
              <a:latin typeface="Times New Roman" pitchFamily="18" charset="0"/>
            </a:endParaRPr>
          </a:p>
        </p:txBody>
      </p:sp>
      <p:sp>
        <p:nvSpPr>
          <p:cNvPr id="32798" name="Oval 30"/>
          <p:cNvSpPr>
            <a:spLocks noChangeArrowheads="1"/>
          </p:cNvSpPr>
          <p:nvPr/>
        </p:nvSpPr>
        <p:spPr bwMode="auto">
          <a:xfrm>
            <a:off x="5651500" y="260350"/>
            <a:ext cx="1223963" cy="12239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799" name="AutoShape 31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43888" y="4365625"/>
            <a:ext cx="900112" cy="649288"/>
          </a:xfrm>
          <a:prstGeom prst="actionButtonForwardNex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801" name="Oval 33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251520" y="4149080"/>
            <a:ext cx="1368425" cy="8651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/>
              <a:t>Выйти</a:t>
            </a:r>
          </a:p>
          <a:p>
            <a:pPr algn="ctr"/>
            <a:r>
              <a:rPr lang="ru-RU" sz="2000" b="1"/>
              <a:t>из игры</a:t>
            </a:r>
          </a:p>
        </p:txBody>
      </p:sp>
      <p:pic>
        <p:nvPicPr>
          <p:cNvPr id="27" name="medley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532440" y="5085184"/>
            <a:ext cx="304800" cy="304800"/>
          </a:xfrm>
          <a:prstGeom prst="rect">
            <a:avLst/>
          </a:prstGeom>
        </p:spPr>
      </p:pic>
      <p:sp>
        <p:nvSpPr>
          <p:cNvPr id="28" name="TextBox 29"/>
          <p:cNvSpPr txBox="1"/>
          <p:nvPr/>
        </p:nvSpPr>
        <p:spPr>
          <a:xfrm>
            <a:off x="251520" y="2276872"/>
            <a:ext cx="15121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 smtClean="0"/>
              <a:t>Помощь друга</a:t>
            </a:r>
            <a:endParaRPr lang="ru-RU" sz="1200" dirty="0"/>
          </a:p>
        </p:txBody>
      </p:sp>
      <p:sp>
        <p:nvSpPr>
          <p:cNvPr id="29" name="TextBox 29"/>
          <p:cNvSpPr txBox="1"/>
          <p:nvPr/>
        </p:nvSpPr>
        <p:spPr>
          <a:xfrm>
            <a:off x="251520" y="3501008"/>
            <a:ext cx="15121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 smtClean="0"/>
              <a:t>Помощь зала </a:t>
            </a:r>
            <a:endParaRPr lang="ru-RU" sz="12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9829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11" dur="30000"/>
                                        <p:tgtEl>
                                          <p:spTgt spid="327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9999"/>
                                          </p:stCondLst>
                                        </p:cTn>
                                        <p:tgtEl>
                                          <p:spTgt spid="32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327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7" dur="2000" fill="hold"/>
                                        <p:tgtEl>
                                          <p:spTgt spid="3278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E0000"/>
                                      </p:to>
                                    </p:animClr>
                                    <p:set>
                                      <p:cBhvr>
                                        <p:cTn id="18" dur="2000" fill="hold"/>
                                        <p:tgtEl>
                                          <p:spTgt spid="3278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3278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78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27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4" dur="2000" fill="hold"/>
                                        <p:tgtEl>
                                          <p:spTgt spid="3278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5" dur="2000" fill="hold"/>
                                        <p:tgtEl>
                                          <p:spTgt spid="3278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2000" fill="hold"/>
                                        <p:tgtEl>
                                          <p:spTgt spid="3278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782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27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1" dur="2000" fill="hold"/>
                                        <p:tgtEl>
                                          <p:spTgt spid="3278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8000"/>
                                      </p:to>
                                    </p:animClr>
                                    <p:set>
                                      <p:cBhvr>
                                        <p:cTn id="32" dur="2000" fill="hold"/>
                                        <p:tgtEl>
                                          <p:spTgt spid="3278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000" fill="hold"/>
                                        <p:tgtEl>
                                          <p:spTgt spid="3278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781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327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000" fill="hold"/>
                                        <p:tgtEl>
                                          <p:spTgt spid="3278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9" dur="2000" fill="hold"/>
                                        <p:tgtEl>
                                          <p:spTgt spid="3278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000" fill="hold"/>
                                        <p:tgtEl>
                                          <p:spTgt spid="3278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78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327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327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327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7" dur="1000"/>
                                        <p:tgtEl>
                                          <p:spTgt spid="327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327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327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2" dur="10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786"/>
                  </p:tgtEl>
                </p:cond>
              </p:nextCondLst>
            </p:seq>
            <p:audio>
              <p:cMediaNode>
                <p:cTn id="5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</p:childTnLst>
        </p:cTn>
      </p:par>
    </p:tnLst>
    <p:bldLst>
      <p:bldP spid="32780" grpId="0" animBg="1"/>
      <p:bldP spid="32782" grpId="0" animBg="1"/>
      <p:bldP spid="3279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4005064"/>
            <a:ext cx="8424936" cy="255454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3200" b="1" u="sng" dirty="0" smtClean="0"/>
              <a:t>ДОСТОЕВСКИЙ</a:t>
            </a:r>
            <a:r>
              <a:rPr lang="ru-RU" sz="3200" dirty="0" smtClean="0"/>
              <a:t> Федор Михайлович [1821—1881]  - писатель.</a:t>
            </a:r>
            <a:r>
              <a:rPr lang="ru-RU" sz="3200" b="1" dirty="0" smtClean="0"/>
              <a:t> Автор знаменитого  романа «Преступление и наказание» (1865-66).</a:t>
            </a:r>
          </a:p>
          <a:p>
            <a:endParaRPr lang="ru-RU" sz="3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60648"/>
            <a:ext cx="2448272" cy="35311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252792"/>
            <a:ext cx="2592288" cy="34642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КТО ХОЧЕТ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9" y="1"/>
            <a:ext cx="3875112" cy="3429000"/>
          </a:xfrm>
          <a:prstGeom prst="rect">
            <a:avLst/>
          </a:prstGeom>
          <a:noFill/>
        </p:spPr>
      </p:pic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6877050" y="836613"/>
            <a:ext cx="20161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7200900" y="0"/>
            <a:ext cx="1943100" cy="4300538"/>
            <a:chOff x="4332" y="164"/>
            <a:chExt cx="1224" cy="2709"/>
          </a:xfrm>
        </p:grpSpPr>
        <p:sp>
          <p:nvSpPr>
            <p:cNvPr id="34821" name="Text Box 5"/>
            <p:cNvSpPr txBox="1">
              <a:spLocks noChangeArrowheads="1"/>
            </p:cNvSpPr>
            <p:nvPr/>
          </p:nvSpPr>
          <p:spPr bwMode="auto">
            <a:xfrm>
              <a:off x="4604" y="164"/>
              <a:ext cx="952" cy="2709"/>
            </a:xfrm>
            <a:prstGeom prst="rect">
              <a:avLst/>
            </a:prstGeom>
            <a:solidFill>
              <a:srgbClr val="000000"/>
            </a:solidFill>
            <a:ln w="57150" cmpd="thinThick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endParaRPr lang="ru-RU" sz="100" b="1" i="1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i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100</a:t>
              </a:r>
              <a:endPara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90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80</a:t>
              </a:r>
              <a:endPara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70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60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i="1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50</a:t>
              </a:r>
              <a:endParaRPr lang="ru-RU" b="1" i="1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45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40</a:t>
              </a:r>
              <a:endPara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35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30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i="1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25</a:t>
              </a:r>
              <a:endParaRPr lang="ru-RU" b="1" i="1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20</a:t>
              </a:r>
              <a:endPara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15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10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5</a:t>
              </a:r>
              <a:endParaRPr lang="ru-RU" dirty="0">
                <a:latin typeface="Times New Roman" pitchFamily="18" charset="0"/>
              </a:endParaRPr>
            </a:p>
          </p:txBody>
        </p:sp>
        <p:sp>
          <p:nvSpPr>
            <p:cNvPr id="34822" name="Text Box 6"/>
            <p:cNvSpPr txBox="1">
              <a:spLocks noChangeArrowheads="1"/>
            </p:cNvSpPr>
            <p:nvPr/>
          </p:nvSpPr>
          <p:spPr bwMode="auto">
            <a:xfrm>
              <a:off x="4332" y="164"/>
              <a:ext cx="318" cy="2709"/>
            </a:xfrm>
            <a:prstGeom prst="rect">
              <a:avLst/>
            </a:prstGeom>
            <a:solidFill>
              <a:srgbClr val="000000"/>
            </a:solidFill>
            <a:ln w="57150" cmpd="thinThick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endParaRPr lang="ru-RU" sz="100" b="1" i="1">
                <a:effectLst>
                  <a:outerShdw blurRad="38100" dist="38100" dir="2700000" algn="tl">
                    <a:srgbClr val="5B5B89"/>
                  </a:outerShdw>
                </a:effectLst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i="1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15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14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13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12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11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i="1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10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9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8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7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6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i="1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5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4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3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2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</a:t>
              </a:r>
            </a:p>
          </p:txBody>
        </p:sp>
      </p:grpSp>
      <p:sp>
        <p:nvSpPr>
          <p:cNvPr id="34823" name="Text Box 7"/>
          <p:cNvSpPr txBox="1">
            <a:spLocks noChangeArrowheads="1"/>
          </p:cNvSpPr>
          <p:nvPr/>
        </p:nvSpPr>
        <p:spPr bwMode="auto">
          <a:xfrm>
            <a:off x="7200900" y="332656"/>
            <a:ext cx="1943100" cy="36671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</a:rPr>
              <a:t>14             90</a:t>
            </a:r>
            <a:endParaRPr lang="ru-RU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4824" name="AutoShape 8"/>
          <p:cNvSpPr>
            <a:spLocks noChangeArrowheads="1"/>
          </p:cNvSpPr>
          <p:nvPr/>
        </p:nvSpPr>
        <p:spPr bwMode="auto">
          <a:xfrm>
            <a:off x="0" y="5589588"/>
            <a:ext cx="4572000" cy="431800"/>
          </a:xfrm>
          <a:prstGeom prst="hexagon">
            <a:avLst>
              <a:gd name="adj" fmla="val 264706"/>
              <a:gd name="vf" fmla="val 11547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/>
              <a:t>A. </a:t>
            </a:r>
            <a:r>
              <a:rPr lang="ru-RU" dirty="0" smtClean="0"/>
              <a:t>реабилитация</a:t>
            </a:r>
            <a:endParaRPr lang="ru-RU" dirty="0"/>
          </a:p>
        </p:txBody>
      </p:sp>
      <p:sp>
        <p:nvSpPr>
          <p:cNvPr id="34825" name="AutoShape 9"/>
          <p:cNvSpPr>
            <a:spLocks noChangeArrowheads="1"/>
          </p:cNvSpPr>
          <p:nvPr/>
        </p:nvSpPr>
        <p:spPr bwMode="auto">
          <a:xfrm>
            <a:off x="0" y="6237288"/>
            <a:ext cx="4572000" cy="431800"/>
          </a:xfrm>
          <a:prstGeom prst="hexagon">
            <a:avLst>
              <a:gd name="adj" fmla="val 264706"/>
              <a:gd name="vf" fmla="val 11547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/>
              <a:t>C. </a:t>
            </a:r>
            <a:r>
              <a:rPr lang="ru-RU" dirty="0" smtClean="0"/>
              <a:t> реорганизация.</a:t>
            </a:r>
            <a:endParaRPr lang="ru-RU" dirty="0"/>
          </a:p>
        </p:txBody>
      </p:sp>
      <p:sp>
        <p:nvSpPr>
          <p:cNvPr id="34826" name="AutoShape 10"/>
          <p:cNvSpPr>
            <a:spLocks noChangeArrowheads="1"/>
          </p:cNvSpPr>
          <p:nvPr/>
        </p:nvSpPr>
        <p:spPr bwMode="auto">
          <a:xfrm>
            <a:off x="4572000" y="6237288"/>
            <a:ext cx="4572000" cy="431800"/>
          </a:xfrm>
          <a:prstGeom prst="hexagon">
            <a:avLst>
              <a:gd name="adj" fmla="val 264706"/>
              <a:gd name="vf" fmla="val 11547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/>
              <a:t>D. </a:t>
            </a:r>
            <a:r>
              <a:rPr lang="ru-RU" dirty="0" smtClean="0"/>
              <a:t>« Холокост»</a:t>
            </a:r>
            <a:endParaRPr lang="ru-RU" dirty="0"/>
          </a:p>
        </p:txBody>
      </p:sp>
      <p:sp>
        <p:nvSpPr>
          <p:cNvPr id="34827" name="AutoShape 11"/>
          <p:cNvSpPr>
            <a:spLocks noChangeArrowheads="1"/>
          </p:cNvSpPr>
          <p:nvPr/>
        </p:nvSpPr>
        <p:spPr bwMode="auto">
          <a:xfrm>
            <a:off x="4572000" y="5589588"/>
            <a:ext cx="4572000" cy="431800"/>
          </a:xfrm>
          <a:prstGeom prst="hexagon">
            <a:avLst>
              <a:gd name="adj" fmla="val 264706"/>
              <a:gd name="vf" fmla="val 11547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/>
              <a:t>B. </a:t>
            </a:r>
            <a:r>
              <a:rPr lang="ru-RU" dirty="0" smtClean="0"/>
              <a:t> репрессии. </a:t>
            </a:r>
            <a:endParaRPr lang="ru-RU" dirty="0"/>
          </a:p>
        </p:txBody>
      </p:sp>
      <p:sp>
        <p:nvSpPr>
          <p:cNvPr id="34828" name="AutoShape 12"/>
          <p:cNvSpPr>
            <a:spLocks noChangeArrowheads="1"/>
          </p:cNvSpPr>
          <p:nvPr/>
        </p:nvSpPr>
        <p:spPr bwMode="auto">
          <a:xfrm>
            <a:off x="1763713" y="3429000"/>
            <a:ext cx="5184775" cy="2016125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829" name="Oval 13"/>
          <p:cNvSpPr>
            <a:spLocks noChangeArrowheads="1"/>
          </p:cNvSpPr>
          <p:nvPr/>
        </p:nvSpPr>
        <p:spPr bwMode="auto">
          <a:xfrm>
            <a:off x="250825" y="333375"/>
            <a:ext cx="1368425" cy="8651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/>
              <a:t>50:50</a:t>
            </a:r>
          </a:p>
        </p:txBody>
      </p:sp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250825" y="1412875"/>
            <a:ext cx="1368425" cy="865188"/>
            <a:chOff x="158" y="1344"/>
            <a:chExt cx="862" cy="545"/>
          </a:xfrm>
        </p:grpSpPr>
        <p:sp>
          <p:nvSpPr>
            <p:cNvPr id="34831" name="Oval 15"/>
            <p:cNvSpPr>
              <a:spLocks noChangeArrowheads="1"/>
            </p:cNvSpPr>
            <p:nvPr/>
          </p:nvSpPr>
          <p:spPr bwMode="auto">
            <a:xfrm>
              <a:off x="158" y="1344"/>
              <a:ext cx="862" cy="54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34832" name="Picture 16" descr="телефон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40" y="1389"/>
              <a:ext cx="499" cy="429"/>
            </a:xfrm>
            <a:prstGeom prst="rect">
              <a:avLst/>
            </a:prstGeom>
            <a:noFill/>
          </p:spPr>
        </p:pic>
      </p:grpSp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250825" y="2563813"/>
            <a:ext cx="1368425" cy="865187"/>
            <a:chOff x="158" y="2160"/>
            <a:chExt cx="862" cy="545"/>
          </a:xfrm>
        </p:grpSpPr>
        <p:sp>
          <p:nvSpPr>
            <p:cNvPr id="34834" name="Oval 18"/>
            <p:cNvSpPr>
              <a:spLocks noChangeArrowheads="1"/>
            </p:cNvSpPr>
            <p:nvPr/>
          </p:nvSpPr>
          <p:spPr bwMode="auto">
            <a:xfrm>
              <a:off x="158" y="2160"/>
              <a:ext cx="862" cy="54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4835" name="chair"/>
            <p:cNvSpPr>
              <a:spLocks noEditPoints="1" noChangeArrowheads="1"/>
            </p:cNvSpPr>
            <p:nvPr/>
          </p:nvSpPr>
          <p:spPr bwMode="auto">
            <a:xfrm>
              <a:off x="431" y="2206"/>
              <a:ext cx="285" cy="272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5400 w 21600"/>
                <a:gd name="T9" fmla="*/ 7265 h 21600"/>
                <a:gd name="T10" fmla="*/ 16200 w 21600"/>
                <a:gd name="T11" fmla="*/ 1786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2960" y="3927"/>
                  </a:moveTo>
                  <a:lnTo>
                    <a:pt x="14760" y="3927"/>
                  </a:lnTo>
                  <a:cubicBezTo>
                    <a:pt x="17640" y="4713"/>
                    <a:pt x="18000" y="3535"/>
                    <a:pt x="18000" y="2356"/>
                  </a:cubicBezTo>
                  <a:cubicBezTo>
                    <a:pt x="18000" y="785"/>
                    <a:pt x="15840" y="0"/>
                    <a:pt x="10800" y="0"/>
                  </a:cubicBezTo>
                  <a:cubicBezTo>
                    <a:pt x="6120" y="0"/>
                    <a:pt x="3600" y="785"/>
                    <a:pt x="3600" y="2356"/>
                  </a:cubicBezTo>
                  <a:cubicBezTo>
                    <a:pt x="3600" y="3535"/>
                    <a:pt x="4320" y="4713"/>
                    <a:pt x="6840" y="3927"/>
                  </a:cubicBezTo>
                  <a:lnTo>
                    <a:pt x="8640" y="3927"/>
                  </a:lnTo>
                  <a:lnTo>
                    <a:pt x="8640" y="5891"/>
                  </a:lnTo>
                  <a:lnTo>
                    <a:pt x="6840" y="5891"/>
                  </a:lnTo>
                  <a:cubicBezTo>
                    <a:pt x="5400" y="5891"/>
                    <a:pt x="4320" y="7069"/>
                    <a:pt x="4320" y="8640"/>
                  </a:cubicBezTo>
                  <a:lnTo>
                    <a:pt x="4320" y="10996"/>
                  </a:lnTo>
                  <a:lnTo>
                    <a:pt x="2880" y="10996"/>
                  </a:lnTo>
                  <a:lnTo>
                    <a:pt x="2880" y="8640"/>
                  </a:lnTo>
                  <a:cubicBezTo>
                    <a:pt x="2880" y="7855"/>
                    <a:pt x="2520" y="7069"/>
                    <a:pt x="1440" y="7069"/>
                  </a:cubicBezTo>
                  <a:cubicBezTo>
                    <a:pt x="720" y="7069"/>
                    <a:pt x="0" y="7855"/>
                    <a:pt x="0" y="8640"/>
                  </a:cubicBezTo>
                  <a:lnTo>
                    <a:pt x="0" y="10604"/>
                  </a:lnTo>
                  <a:lnTo>
                    <a:pt x="0" y="17280"/>
                  </a:lnTo>
                  <a:cubicBezTo>
                    <a:pt x="0" y="18065"/>
                    <a:pt x="720" y="18851"/>
                    <a:pt x="1440" y="18851"/>
                  </a:cubicBezTo>
                  <a:cubicBezTo>
                    <a:pt x="2520" y="18851"/>
                    <a:pt x="2880" y="18065"/>
                    <a:pt x="2880" y="17280"/>
                  </a:cubicBezTo>
                  <a:lnTo>
                    <a:pt x="2880" y="14531"/>
                  </a:lnTo>
                  <a:lnTo>
                    <a:pt x="4320" y="14531"/>
                  </a:lnTo>
                  <a:lnTo>
                    <a:pt x="4320" y="15709"/>
                  </a:lnTo>
                  <a:cubicBezTo>
                    <a:pt x="4320" y="18458"/>
                    <a:pt x="6840" y="21600"/>
                    <a:pt x="10800" y="21600"/>
                  </a:cubicBezTo>
                  <a:cubicBezTo>
                    <a:pt x="15120" y="21600"/>
                    <a:pt x="17280" y="18458"/>
                    <a:pt x="17280" y="15709"/>
                  </a:cubicBezTo>
                  <a:lnTo>
                    <a:pt x="17280" y="14531"/>
                  </a:lnTo>
                  <a:lnTo>
                    <a:pt x="18720" y="14531"/>
                  </a:lnTo>
                  <a:lnTo>
                    <a:pt x="18720" y="17280"/>
                  </a:lnTo>
                  <a:cubicBezTo>
                    <a:pt x="18720" y="18065"/>
                    <a:pt x="19440" y="18851"/>
                    <a:pt x="20160" y="18851"/>
                  </a:cubicBezTo>
                  <a:cubicBezTo>
                    <a:pt x="20880" y="18851"/>
                    <a:pt x="21600" y="18065"/>
                    <a:pt x="21600" y="17280"/>
                  </a:cubicBezTo>
                  <a:lnTo>
                    <a:pt x="21600" y="10604"/>
                  </a:lnTo>
                  <a:lnTo>
                    <a:pt x="21600" y="8640"/>
                  </a:lnTo>
                  <a:cubicBezTo>
                    <a:pt x="21600" y="7855"/>
                    <a:pt x="20880" y="7069"/>
                    <a:pt x="20160" y="7069"/>
                  </a:cubicBezTo>
                  <a:cubicBezTo>
                    <a:pt x="19440" y="7069"/>
                    <a:pt x="18720" y="7855"/>
                    <a:pt x="18720" y="8640"/>
                  </a:cubicBezTo>
                  <a:lnTo>
                    <a:pt x="18720" y="10996"/>
                  </a:lnTo>
                  <a:lnTo>
                    <a:pt x="17280" y="10996"/>
                  </a:lnTo>
                  <a:lnTo>
                    <a:pt x="17280" y="8640"/>
                  </a:lnTo>
                  <a:cubicBezTo>
                    <a:pt x="17280" y="7069"/>
                    <a:pt x="16200" y="5891"/>
                    <a:pt x="14760" y="5891"/>
                  </a:cubicBezTo>
                  <a:lnTo>
                    <a:pt x="12960" y="5891"/>
                  </a:lnTo>
                  <a:close/>
                  <a:moveTo>
                    <a:pt x="12960" y="3927"/>
                  </a:moveTo>
                  <a:moveTo>
                    <a:pt x="2880" y="10996"/>
                  </a:moveTo>
                  <a:moveTo>
                    <a:pt x="4320" y="10996"/>
                  </a:moveTo>
                  <a:lnTo>
                    <a:pt x="4320" y="14531"/>
                  </a:lnTo>
                  <a:moveTo>
                    <a:pt x="2880" y="14531"/>
                  </a:moveTo>
                  <a:lnTo>
                    <a:pt x="2880" y="10996"/>
                  </a:lnTo>
                  <a:moveTo>
                    <a:pt x="17280" y="10996"/>
                  </a:moveTo>
                  <a:moveTo>
                    <a:pt x="18720" y="10996"/>
                  </a:moveTo>
                  <a:lnTo>
                    <a:pt x="18720" y="14531"/>
                  </a:lnTo>
                  <a:moveTo>
                    <a:pt x="17280" y="14531"/>
                  </a:moveTo>
                  <a:lnTo>
                    <a:pt x="17280" y="10996"/>
                  </a:lnTo>
                  <a:moveTo>
                    <a:pt x="8640" y="3927"/>
                  </a:moveTo>
                  <a:lnTo>
                    <a:pt x="12960" y="3927"/>
                  </a:lnTo>
                  <a:moveTo>
                    <a:pt x="12960" y="5891"/>
                  </a:moveTo>
                  <a:lnTo>
                    <a:pt x="8640" y="5891"/>
                  </a:lnTo>
                </a:path>
              </a:pathLst>
            </a:custGeom>
            <a:solidFill>
              <a:srgbClr val="CC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34836" name="chair3"/>
            <p:cNvSpPr>
              <a:spLocks noEditPoints="1" noChangeArrowheads="1"/>
            </p:cNvSpPr>
            <p:nvPr/>
          </p:nvSpPr>
          <p:spPr bwMode="auto">
            <a:xfrm>
              <a:off x="204" y="2341"/>
              <a:ext cx="227" cy="245"/>
            </a:xfrm>
            <a:custGeom>
              <a:avLst/>
              <a:gdLst>
                <a:gd name="T0" fmla="*/ 10800 w 21600"/>
                <a:gd name="T1" fmla="*/ 0 h 21600"/>
                <a:gd name="T2" fmla="*/ 20275 w 21600"/>
                <a:gd name="T3" fmla="*/ 10800 h 21600"/>
                <a:gd name="T4" fmla="*/ 10800 w 21600"/>
                <a:gd name="T5" fmla="*/ 21600 h 21600"/>
                <a:gd name="T6" fmla="*/ 1303 w 21600"/>
                <a:gd name="T7" fmla="*/ 10800 h 21600"/>
                <a:gd name="T8" fmla="*/ 4828 w 21600"/>
                <a:gd name="T9" fmla="*/ 6639 h 21600"/>
                <a:gd name="T10" fmla="*/ 16846 w 21600"/>
                <a:gd name="T11" fmla="*/ 1964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0661" y="21600"/>
                  </a:moveTo>
                  <a:lnTo>
                    <a:pt x="11964" y="21600"/>
                  </a:lnTo>
                  <a:lnTo>
                    <a:pt x="12969" y="21477"/>
                  </a:lnTo>
                  <a:lnTo>
                    <a:pt x="13951" y="21379"/>
                  </a:lnTo>
                  <a:lnTo>
                    <a:pt x="14742" y="21134"/>
                  </a:lnTo>
                  <a:lnTo>
                    <a:pt x="15575" y="20765"/>
                  </a:lnTo>
                  <a:lnTo>
                    <a:pt x="16152" y="20520"/>
                  </a:lnTo>
                  <a:lnTo>
                    <a:pt x="16579" y="20225"/>
                  </a:lnTo>
                  <a:lnTo>
                    <a:pt x="16942" y="19857"/>
                  </a:lnTo>
                  <a:lnTo>
                    <a:pt x="17455" y="20520"/>
                  </a:lnTo>
                  <a:lnTo>
                    <a:pt x="17989" y="21011"/>
                  </a:lnTo>
                  <a:lnTo>
                    <a:pt x="18459" y="21379"/>
                  </a:lnTo>
                  <a:lnTo>
                    <a:pt x="19079" y="21477"/>
                  </a:lnTo>
                  <a:lnTo>
                    <a:pt x="19656" y="21477"/>
                  </a:lnTo>
                  <a:lnTo>
                    <a:pt x="20275" y="21379"/>
                  </a:lnTo>
                  <a:lnTo>
                    <a:pt x="20660" y="21011"/>
                  </a:lnTo>
                  <a:lnTo>
                    <a:pt x="21173" y="20643"/>
                  </a:lnTo>
                  <a:lnTo>
                    <a:pt x="21386" y="20225"/>
                  </a:lnTo>
                  <a:lnTo>
                    <a:pt x="21600" y="19636"/>
                  </a:lnTo>
                  <a:lnTo>
                    <a:pt x="21600" y="19145"/>
                  </a:lnTo>
                  <a:lnTo>
                    <a:pt x="21600" y="18605"/>
                  </a:lnTo>
                  <a:lnTo>
                    <a:pt x="21386" y="18115"/>
                  </a:lnTo>
                  <a:lnTo>
                    <a:pt x="21066" y="17525"/>
                  </a:lnTo>
                  <a:lnTo>
                    <a:pt x="20660" y="17108"/>
                  </a:lnTo>
                  <a:lnTo>
                    <a:pt x="20275" y="16740"/>
                  </a:lnTo>
                  <a:lnTo>
                    <a:pt x="20275" y="10628"/>
                  </a:lnTo>
                  <a:lnTo>
                    <a:pt x="20275" y="5695"/>
                  </a:lnTo>
                  <a:lnTo>
                    <a:pt x="20275" y="5105"/>
                  </a:lnTo>
                  <a:lnTo>
                    <a:pt x="20190" y="4492"/>
                  </a:lnTo>
                  <a:lnTo>
                    <a:pt x="19976" y="4075"/>
                  </a:lnTo>
                  <a:lnTo>
                    <a:pt x="19763" y="3485"/>
                  </a:lnTo>
                  <a:lnTo>
                    <a:pt x="19442" y="2995"/>
                  </a:lnTo>
                  <a:lnTo>
                    <a:pt x="19079" y="2455"/>
                  </a:lnTo>
                  <a:lnTo>
                    <a:pt x="18673" y="2086"/>
                  </a:lnTo>
                  <a:lnTo>
                    <a:pt x="18139" y="1620"/>
                  </a:lnTo>
                  <a:lnTo>
                    <a:pt x="17562" y="1325"/>
                  </a:lnTo>
                  <a:lnTo>
                    <a:pt x="16836" y="957"/>
                  </a:lnTo>
                  <a:lnTo>
                    <a:pt x="16045" y="589"/>
                  </a:lnTo>
                  <a:lnTo>
                    <a:pt x="15169" y="344"/>
                  </a:lnTo>
                  <a:lnTo>
                    <a:pt x="14272" y="245"/>
                  </a:lnTo>
                  <a:lnTo>
                    <a:pt x="13182" y="123"/>
                  </a:lnTo>
                  <a:lnTo>
                    <a:pt x="12028" y="0"/>
                  </a:lnTo>
                  <a:lnTo>
                    <a:pt x="10832" y="0"/>
                  </a:lnTo>
                  <a:lnTo>
                    <a:pt x="9572" y="0"/>
                  </a:lnTo>
                  <a:lnTo>
                    <a:pt x="8418" y="123"/>
                  </a:lnTo>
                  <a:lnTo>
                    <a:pt x="7328" y="245"/>
                  </a:lnTo>
                  <a:lnTo>
                    <a:pt x="6431" y="344"/>
                  </a:lnTo>
                  <a:lnTo>
                    <a:pt x="5555" y="589"/>
                  </a:lnTo>
                  <a:lnTo>
                    <a:pt x="4764" y="957"/>
                  </a:lnTo>
                  <a:lnTo>
                    <a:pt x="4038" y="1325"/>
                  </a:lnTo>
                  <a:lnTo>
                    <a:pt x="3461" y="1620"/>
                  </a:lnTo>
                  <a:lnTo>
                    <a:pt x="2927" y="2086"/>
                  </a:lnTo>
                  <a:lnTo>
                    <a:pt x="2521" y="2455"/>
                  </a:lnTo>
                  <a:lnTo>
                    <a:pt x="2158" y="2995"/>
                  </a:lnTo>
                  <a:lnTo>
                    <a:pt x="1837" y="3485"/>
                  </a:lnTo>
                  <a:lnTo>
                    <a:pt x="1624" y="4075"/>
                  </a:lnTo>
                  <a:lnTo>
                    <a:pt x="1410" y="4492"/>
                  </a:lnTo>
                  <a:lnTo>
                    <a:pt x="1303" y="5105"/>
                  </a:lnTo>
                  <a:lnTo>
                    <a:pt x="1303" y="5695"/>
                  </a:lnTo>
                  <a:lnTo>
                    <a:pt x="1303" y="10874"/>
                  </a:lnTo>
                  <a:lnTo>
                    <a:pt x="1303" y="16740"/>
                  </a:lnTo>
                  <a:lnTo>
                    <a:pt x="940" y="17108"/>
                  </a:lnTo>
                  <a:lnTo>
                    <a:pt x="534" y="17525"/>
                  </a:lnTo>
                  <a:lnTo>
                    <a:pt x="214" y="18115"/>
                  </a:lnTo>
                  <a:lnTo>
                    <a:pt x="0" y="18605"/>
                  </a:lnTo>
                  <a:lnTo>
                    <a:pt x="0" y="19145"/>
                  </a:lnTo>
                  <a:lnTo>
                    <a:pt x="0" y="19636"/>
                  </a:lnTo>
                  <a:lnTo>
                    <a:pt x="214" y="20225"/>
                  </a:lnTo>
                  <a:lnTo>
                    <a:pt x="427" y="20643"/>
                  </a:lnTo>
                  <a:lnTo>
                    <a:pt x="833" y="21011"/>
                  </a:lnTo>
                  <a:lnTo>
                    <a:pt x="1303" y="21379"/>
                  </a:lnTo>
                  <a:lnTo>
                    <a:pt x="1944" y="21477"/>
                  </a:lnTo>
                  <a:lnTo>
                    <a:pt x="2521" y="21477"/>
                  </a:lnTo>
                  <a:lnTo>
                    <a:pt x="3141" y="21379"/>
                  </a:lnTo>
                  <a:lnTo>
                    <a:pt x="3611" y="21011"/>
                  </a:lnTo>
                  <a:lnTo>
                    <a:pt x="4145" y="20520"/>
                  </a:lnTo>
                  <a:lnTo>
                    <a:pt x="4658" y="19857"/>
                  </a:lnTo>
                  <a:lnTo>
                    <a:pt x="4914" y="20225"/>
                  </a:lnTo>
                  <a:lnTo>
                    <a:pt x="5448" y="20520"/>
                  </a:lnTo>
                  <a:lnTo>
                    <a:pt x="6025" y="20765"/>
                  </a:lnTo>
                  <a:lnTo>
                    <a:pt x="6751" y="21134"/>
                  </a:lnTo>
                  <a:lnTo>
                    <a:pt x="7542" y="21379"/>
                  </a:lnTo>
                  <a:lnTo>
                    <a:pt x="8418" y="21477"/>
                  </a:lnTo>
                  <a:lnTo>
                    <a:pt x="9465" y="21600"/>
                  </a:lnTo>
                  <a:lnTo>
                    <a:pt x="10661" y="21600"/>
                  </a:lnTo>
                  <a:close/>
                </a:path>
                <a:path w="21600" h="21600" extrusionOk="0">
                  <a:moveTo>
                    <a:pt x="17049" y="19857"/>
                  </a:moveTo>
                  <a:lnTo>
                    <a:pt x="17049" y="19268"/>
                  </a:lnTo>
                  <a:lnTo>
                    <a:pt x="17049" y="18016"/>
                  </a:lnTo>
                  <a:lnTo>
                    <a:pt x="17049" y="16274"/>
                  </a:lnTo>
                  <a:lnTo>
                    <a:pt x="17049" y="14114"/>
                  </a:lnTo>
                  <a:lnTo>
                    <a:pt x="17049" y="11880"/>
                  </a:lnTo>
                  <a:lnTo>
                    <a:pt x="17049" y="9843"/>
                  </a:lnTo>
                  <a:lnTo>
                    <a:pt x="17049" y="8100"/>
                  </a:lnTo>
                  <a:lnTo>
                    <a:pt x="17049" y="7069"/>
                  </a:lnTo>
                  <a:lnTo>
                    <a:pt x="16942" y="6725"/>
                  </a:lnTo>
                  <a:lnTo>
                    <a:pt x="16836" y="6357"/>
                  </a:lnTo>
                  <a:lnTo>
                    <a:pt x="16686" y="6112"/>
                  </a:lnTo>
                  <a:lnTo>
                    <a:pt x="16472" y="5768"/>
                  </a:lnTo>
                  <a:lnTo>
                    <a:pt x="15746" y="5351"/>
                  </a:lnTo>
                  <a:lnTo>
                    <a:pt x="14849" y="4983"/>
                  </a:lnTo>
                  <a:lnTo>
                    <a:pt x="13951" y="4615"/>
                  </a:lnTo>
                  <a:lnTo>
                    <a:pt x="12862" y="4369"/>
                  </a:lnTo>
                  <a:lnTo>
                    <a:pt x="11879" y="4271"/>
                  </a:lnTo>
                  <a:lnTo>
                    <a:pt x="10832" y="4197"/>
                  </a:lnTo>
                  <a:lnTo>
                    <a:pt x="9828" y="4271"/>
                  </a:lnTo>
                  <a:lnTo>
                    <a:pt x="8845" y="4369"/>
                  </a:lnTo>
                  <a:lnTo>
                    <a:pt x="7734" y="4615"/>
                  </a:lnTo>
                  <a:lnTo>
                    <a:pt x="6751" y="4983"/>
                  </a:lnTo>
                  <a:lnTo>
                    <a:pt x="5961" y="5351"/>
                  </a:lnTo>
                  <a:lnTo>
                    <a:pt x="5234" y="5768"/>
                  </a:lnTo>
                  <a:lnTo>
                    <a:pt x="4914" y="6112"/>
                  </a:lnTo>
                  <a:lnTo>
                    <a:pt x="4764" y="6357"/>
                  </a:lnTo>
                  <a:lnTo>
                    <a:pt x="4658" y="6725"/>
                  </a:lnTo>
                  <a:lnTo>
                    <a:pt x="4658" y="7069"/>
                  </a:lnTo>
                  <a:lnTo>
                    <a:pt x="4658" y="8100"/>
                  </a:lnTo>
                  <a:lnTo>
                    <a:pt x="4658" y="9843"/>
                  </a:lnTo>
                  <a:lnTo>
                    <a:pt x="4658" y="11880"/>
                  </a:lnTo>
                  <a:lnTo>
                    <a:pt x="4658" y="14114"/>
                  </a:lnTo>
                  <a:lnTo>
                    <a:pt x="4658" y="16274"/>
                  </a:lnTo>
                  <a:lnTo>
                    <a:pt x="4658" y="18016"/>
                  </a:lnTo>
                  <a:lnTo>
                    <a:pt x="4658" y="19268"/>
                  </a:lnTo>
                  <a:lnTo>
                    <a:pt x="4658" y="19857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34837" name="chair3"/>
            <p:cNvSpPr>
              <a:spLocks noEditPoints="1" noChangeArrowheads="1"/>
            </p:cNvSpPr>
            <p:nvPr/>
          </p:nvSpPr>
          <p:spPr bwMode="auto">
            <a:xfrm>
              <a:off x="703" y="2341"/>
              <a:ext cx="227" cy="245"/>
            </a:xfrm>
            <a:custGeom>
              <a:avLst/>
              <a:gdLst>
                <a:gd name="T0" fmla="*/ 10800 w 21600"/>
                <a:gd name="T1" fmla="*/ 0 h 21600"/>
                <a:gd name="T2" fmla="*/ 20275 w 21600"/>
                <a:gd name="T3" fmla="*/ 10800 h 21600"/>
                <a:gd name="T4" fmla="*/ 10800 w 21600"/>
                <a:gd name="T5" fmla="*/ 21600 h 21600"/>
                <a:gd name="T6" fmla="*/ 1303 w 21600"/>
                <a:gd name="T7" fmla="*/ 10800 h 21600"/>
                <a:gd name="T8" fmla="*/ 4828 w 21600"/>
                <a:gd name="T9" fmla="*/ 6639 h 21600"/>
                <a:gd name="T10" fmla="*/ 16846 w 21600"/>
                <a:gd name="T11" fmla="*/ 1964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0661" y="21600"/>
                  </a:moveTo>
                  <a:lnTo>
                    <a:pt x="11964" y="21600"/>
                  </a:lnTo>
                  <a:lnTo>
                    <a:pt x="12969" y="21477"/>
                  </a:lnTo>
                  <a:lnTo>
                    <a:pt x="13951" y="21379"/>
                  </a:lnTo>
                  <a:lnTo>
                    <a:pt x="14742" y="21134"/>
                  </a:lnTo>
                  <a:lnTo>
                    <a:pt x="15575" y="20765"/>
                  </a:lnTo>
                  <a:lnTo>
                    <a:pt x="16152" y="20520"/>
                  </a:lnTo>
                  <a:lnTo>
                    <a:pt x="16579" y="20225"/>
                  </a:lnTo>
                  <a:lnTo>
                    <a:pt x="16942" y="19857"/>
                  </a:lnTo>
                  <a:lnTo>
                    <a:pt x="17455" y="20520"/>
                  </a:lnTo>
                  <a:lnTo>
                    <a:pt x="17989" y="21011"/>
                  </a:lnTo>
                  <a:lnTo>
                    <a:pt x="18459" y="21379"/>
                  </a:lnTo>
                  <a:lnTo>
                    <a:pt x="19079" y="21477"/>
                  </a:lnTo>
                  <a:lnTo>
                    <a:pt x="19656" y="21477"/>
                  </a:lnTo>
                  <a:lnTo>
                    <a:pt x="20275" y="21379"/>
                  </a:lnTo>
                  <a:lnTo>
                    <a:pt x="20660" y="21011"/>
                  </a:lnTo>
                  <a:lnTo>
                    <a:pt x="21173" y="20643"/>
                  </a:lnTo>
                  <a:lnTo>
                    <a:pt x="21386" y="20225"/>
                  </a:lnTo>
                  <a:lnTo>
                    <a:pt x="21600" y="19636"/>
                  </a:lnTo>
                  <a:lnTo>
                    <a:pt x="21600" y="19145"/>
                  </a:lnTo>
                  <a:lnTo>
                    <a:pt x="21600" y="18605"/>
                  </a:lnTo>
                  <a:lnTo>
                    <a:pt x="21386" y="18115"/>
                  </a:lnTo>
                  <a:lnTo>
                    <a:pt x="21066" y="17525"/>
                  </a:lnTo>
                  <a:lnTo>
                    <a:pt x="20660" y="17108"/>
                  </a:lnTo>
                  <a:lnTo>
                    <a:pt x="20275" y="16740"/>
                  </a:lnTo>
                  <a:lnTo>
                    <a:pt x="20275" y="10628"/>
                  </a:lnTo>
                  <a:lnTo>
                    <a:pt x="20275" y="5695"/>
                  </a:lnTo>
                  <a:lnTo>
                    <a:pt x="20275" y="5105"/>
                  </a:lnTo>
                  <a:lnTo>
                    <a:pt x="20190" y="4492"/>
                  </a:lnTo>
                  <a:lnTo>
                    <a:pt x="19976" y="4075"/>
                  </a:lnTo>
                  <a:lnTo>
                    <a:pt x="19763" y="3485"/>
                  </a:lnTo>
                  <a:lnTo>
                    <a:pt x="19442" y="2995"/>
                  </a:lnTo>
                  <a:lnTo>
                    <a:pt x="19079" y="2455"/>
                  </a:lnTo>
                  <a:lnTo>
                    <a:pt x="18673" y="2086"/>
                  </a:lnTo>
                  <a:lnTo>
                    <a:pt x="18139" y="1620"/>
                  </a:lnTo>
                  <a:lnTo>
                    <a:pt x="17562" y="1325"/>
                  </a:lnTo>
                  <a:lnTo>
                    <a:pt x="16836" y="957"/>
                  </a:lnTo>
                  <a:lnTo>
                    <a:pt x="16045" y="589"/>
                  </a:lnTo>
                  <a:lnTo>
                    <a:pt x="15169" y="344"/>
                  </a:lnTo>
                  <a:lnTo>
                    <a:pt x="14272" y="245"/>
                  </a:lnTo>
                  <a:lnTo>
                    <a:pt x="13182" y="123"/>
                  </a:lnTo>
                  <a:lnTo>
                    <a:pt x="12028" y="0"/>
                  </a:lnTo>
                  <a:lnTo>
                    <a:pt x="10832" y="0"/>
                  </a:lnTo>
                  <a:lnTo>
                    <a:pt x="9572" y="0"/>
                  </a:lnTo>
                  <a:lnTo>
                    <a:pt x="8418" y="123"/>
                  </a:lnTo>
                  <a:lnTo>
                    <a:pt x="7328" y="245"/>
                  </a:lnTo>
                  <a:lnTo>
                    <a:pt x="6431" y="344"/>
                  </a:lnTo>
                  <a:lnTo>
                    <a:pt x="5555" y="589"/>
                  </a:lnTo>
                  <a:lnTo>
                    <a:pt x="4764" y="957"/>
                  </a:lnTo>
                  <a:lnTo>
                    <a:pt x="4038" y="1325"/>
                  </a:lnTo>
                  <a:lnTo>
                    <a:pt x="3461" y="1620"/>
                  </a:lnTo>
                  <a:lnTo>
                    <a:pt x="2927" y="2086"/>
                  </a:lnTo>
                  <a:lnTo>
                    <a:pt x="2521" y="2455"/>
                  </a:lnTo>
                  <a:lnTo>
                    <a:pt x="2158" y="2995"/>
                  </a:lnTo>
                  <a:lnTo>
                    <a:pt x="1837" y="3485"/>
                  </a:lnTo>
                  <a:lnTo>
                    <a:pt x="1624" y="4075"/>
                  </a:lnTo>
                  <a:lnTo>
                    <a:pt x="1410" y="4492"/>
                  </a:lnTo>
                  <a:lnTo>
                    <a:pt x="1303" y="5105"/>
                  </a:lnTo>
                  <a:lnTo>
                    <a:pt x="1303" y="5695"/>
                  </a:lnTo>
                  <a:lnTo>
                    <a:pt x="1303" y="10874"/>
                  </a:lnTo>
                  <a:lnTo>
                    <a:pt x="1303" y="16740"/>
                  </a:lnTo>
                  <a:lnTo>
                    <a:pt x="940" y="17108"/>
                  </a:lnTo>
                  <a:lnTo>
                    <a:pt x="534" y="17525"/>
                  </a:lnTo>
                  <a:lnTo>
                    <a:pt x="214" y="18115"/>
                  </a:lnTo>
                  <a:lnTo>
                    <a:pt x="0" y="18605"/>
                  </a:lnTo>
                  <a:lnTo>
                    <a:pt x="0" y="19145"/>
                  </a:lnTo>
                  <a:lnTo>
                    <a:pt x="0" y="19636"/>
                  </a:lnTo>
                  <a:lnTo>
                    <a:pt x="214" y="20225"/>
                  </a:lnTo>
                  <a:lnTo>
                    <a:pt x="427" y="20643"/>
                  </a:lnTo>
                  <a:lnTo>
                    <a:pt x="833" y="21011"/>
                  </a:lnTo>
                  <a:lnTo>
                    <a:pt x="1303" y="21379"/>
                  </a:lnTo>
                  <a:lnTo>
                    <a:pt x="1944" y="21477"/>
                  </a:lnTo>
                  <a:lnTo>
                    <a:pt x="2521" y="21477"/>
                  </a:lnTo>
                  <a:lnTo>
                    <a:pt x="3141" y="21379"/>
                  </a:lnTo>
                  <a:lnTo>
                    <a:pt x="3611" y="21011"/>
                  </a:lnTo>
                  <a:lnTo>
                    <a:pt x="4145" y="20520"/>
                  </a:lnTo>
                  <a:lnTo>
                    <a:pt x="4658" y="19857"/>
                  </a:lnTo>
                  <a:lnTo>
                    <a:pt x="4914" y="20225"/>
                  </a:lnTo>
                  <a:lnTo>
                    <a:pt x="5448" y="20520"/>
                  </a:lnTo>
                  <a:lnTo>
                    <a:pt x="6025" y="20765"/>
                  </a:lnTo>
                  <a:lnTo>
                    <a:pt x="6751" y="21134"/>
                  </a:lnTo>
                  <a:lnTo>
                    <a:pt x="7542" y="21379"/>
                  </a:lnTo>
                  <a:lnTo>
                    <a:pt x="8418" y="21477"/>
                  </a:lnTo>
                  <a:lnTo>
                    <a:pt x="9465" y="21600"/>
                  </a:lnTo>
                  <a:lnTo>
                    <a:pt x="10661" y="21600"/>
                  </a:lnTo>
                  <a:close/>
                </a:path>
                <a:path w="21600" h="21600" extrusionOk="0">
                  <a:moveTo>
                    <a:pt x="17049" y="19857"/>
                  </a:moveTo>
                  <a:lnTo>
                    <a:pt x="17049" y="19268"/>
                  </a:lnTo>
                  <a:lnTo>
                    <a:pt x="17049" y="18016"/>
                  </a:lnTo>
                  <a:lnTo>
                    <a:pt x="17049" y="16274"/>
                  </a:lnTo>
                  <a:lnTo>
                    <a:pt x="17049" y="14114"/>
                  </a:lnTo>
                  <a:lnTo>
                    <a:pt x="17049" y="11880"/>
                  </a:lnTo>
                  <a:lnTo>
                    <a:pt x="17049" y="9843"/>
                  </a:lnTo>
                  <a:lnTo>
                    <a:pt x="17049" y="8100"/>
                  </a:lnTo>
                  <a:lnTo>
                    <a:pt x="17049" y="7069"/>
                  </a:lnTo>
                  <a:lnTo>
                    <a:pt x="16942" y="6725"/>
                  </a:lnTo>
                  <a:lnTo>
                    <a:pt x="16836" y="6357"/>
                  </a:lnTo>
                  <a:lnTo>
                    <a:pt x="16686" y="6112"/>
                  </a:lnTo>
                  <a:lnTo>
                    <a:pt x="16472" y="5768"/>
                  </a:lnTo>
                  <a:lnTo>
                    <a:pt x="15746" y="5351"/>
                  </a:lnTo>
                  <a:lnTo>
                    <a:pt x="14849" y="4983"/>
                  </a:lnTo>
                  <a:lnTo>
                    <a:pt x="13951" y="4615"/>
                  </a:lnTo>
                  <a:lnTo>
                    <a:pt x="12862" y="4369"/>
                  </a:lnTo>
                  <a:lnTo>
                    <a:pt x="11879" y="4271"/>
                  </a:lnTo>
                  <a:lnTo>
                    <a:pt x="10832" y="4197"/>
                  </a:lnTo>
                  <a:lnTo>
                    <a:pt x="9828" y="4271"/>
                  </a:lnTo>
                  <a:lnTo>
                    <a:pt x="8845" y="4369"/>
                  </a:lnTo>
                  <a:lnTo>
                    <a:pt x="7734" y="4615"/>
                  </a:lnTo>
                  <a:lnTo>
                    <a:pt x="6751" y="4983"/>
                  </a:lnTo>
                  <a:lnTo>
                    <a:pt x="5961" y="5351"/>
                  </a:lnTo>
                  <a:lnTo>
                    <a:pt x="5234" y="5768"/>
                  </a:lnTo>
                  <a:lnTo>
                    <a:pt x="4914" y="6112"/>
                  </a:lnTo>
                  <a:lnTo>
                    <a:pt x="4764" y="6357"/>
                  </a:lnTo>
                  <a:lnTo>
                    <a:pt x="4658" y="6725"/>
                  </a:lnTo>
                  <a:lnTo>
                    <a:pt x="4658" y="7069"/>
                  </a:lnTo>
                  <a:lnTo>
                    <a:pt x="4658" y="8100"/>
                  </a:lnTo>
                  <a:lnTo>
                    <a:pt x="4658" y="9843"/>
                  </a:lnTo>
                  <a:lnTo>
                    <a:pt x="4658" y="11880"/>
                  </a:lnTo>
                  <a:lnTo>
                    <a:pt x="4658" y="14114"/>
                  </a:lnTo>
                  <a:lnTo>
                    <a:pt x="4658" y="16274"/>
                  </a:lnTo>
                  <a:lnTo>
                    <a:pt x="4658" y="18016"/>
                  </a:lnTo>
                  <a:lnTo>
                    <a:pt x="4658" y="19268"/>
                  </a:lnTo>
                  <a:lnTo>
                    <a:pt x="4658" y="19857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4838" name="Text Box 22"/>
          <p:cNvSpPr txBox="1">
            <a:spLocks noChangeArrowheads="1"/>
          </p:cNvSpPr>
          <p:nvPr/>
        </p:nvSpPr>
        <p:spPr bwMode="auto">
          <a:xfrm>
            <a:off x="1908175" y="3644900"/>
            <a:ext cx="489585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ru-RU" sz="3200" i="1" dirty="0">
                <a:latin typeface="Times New Roman" pitchFamily="18" charset="0"/>
              </a:rPr>
              <a:t>Вопрос</a:t>
            </a:r>
            <a:r>
              <a:rPr lang="en-US" sz="3200" i="1" dirty="0">
                <a:latin typeface="Times New Roman" pitchFamily="18" charset="0"/>
              </a:rPr>
              <a:t> </a:t>
            </a:r>
            <a:r>
              <a:rPr lang="ru-RU" sz="3200" i="1" dirty="0" smtClean="0">
                <a:latin typeface="Times New Roman" pitchFamily="18" charset="0"/>
              </a:rPr>
              <a:t>№14</a:t>
            </a:r>
          </a:p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ru-RU" sz="3200" i="1" dirty="0" smtClean="0">
                <a:latin typeface="Times New Roman" pitchFamily="18" charset="0"/>
              </a:rPr>
              <a:t>Нацистская политика тотального уничтожения евреев с 1933-1945 гг.</a:t>
            </a:r>
          </a:p>
        </p:txBody>
      </p:sp>
      <p:sp>
        <p:nvSpPr>
          <p:cNvPr id="34839" name="Oval 23"/>
          <p:cNvSpPr>
            <a:spLocks noChangeArrowheads="1"/>
          </p:cNvSpPr>
          <p:nvPr/>
        </p:nvSpPr>
        <p:spPr bwMode="auto">
          <a:xfrm>
            <a:off x="5651500" y="260350"/>
            <a:ext cx="1223963" cy="12239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840" name="AutoShape 2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43888" y="4365625"/>
            <a:ext cx="900112" cy="649288"/>
          </a:xfrm>
          <a:prstGeom prst="actionButtonForwardNex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841" name="Oval 25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323528" y="4149080"/>
            <a:ext cx="1368425" cy="8651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/>
              <a:t>Выйти</a:t>
            </a:r>
          </a:p>
          <a:p>
            <a:pPr algn="ctr"/>
            <a:r>
              <a:rPr lang="ru-RU" sz="2000" b="1"/>
              <a:t>из игры</a:t>
            </a:r>
          </a:p>
        </p:txBody>
      </p:sp>
      <p:pic>
        <p:nvPicPr>
          <p:cNvPr id="27" name="medley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604448" y="5157192"/>
            <a:ext cx="304800" cy="304800"/>
          </a:xfrm>
          <a:prstGeom prst="rect">
            <a:avLst/>
          </a:prstGeom>
        </p:spPr>
      </p:pic>
      <p:sp>
        <p:nvSpPr>
          <p:cNvPr id="28" name="TextBox 29"/>
          <p:cNvSpPr txBox="1"/>
          <p:nvPr/>
        </p:nvSpPr>
        <p:spPr>
          <a:xfrm>
            <a:off x="251520" y="2276872"/>
            <a:ext cx="15121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 smtClean="0"/>
              <a:t>Помощь друга</a:t>
            </a:r>
            <a:endParaRPr lang="ru-RU" sz="1200" dirty="0"/>
          </a:p>
        </p:txBody>
      </p:sp>
      <p:sp>
        <p:nvSpPr>
          <p:cNvPr id="29" name="TextBox 29"/>
          <p:cNvSpPr txBox="1"/>
          <p:nvPr/>
        </p:nvSpPr>
        <p:spPr>
          <a:xfrm>
            <a:off x="251520" y="3501008"/>
            <a:ext cx="15121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 smtClean="0"/>
              <a:t>Помощь зала </a:t>
            </a:r>
            <a:endParaRPr lang="ru-RU" sz="12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9829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11" dur="30000"/>
                                        <p:tgtEl>
                                          <p:spTgt spid="348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9999"/>
                                          </p:stCondLst>
                                        </p:cTn>
                                        <p:tgtEl>
                                          <p:spTgt spid="34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348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7" dur="20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DC122"/>
                                      </p:to>
                                    </p:animClr>
                                    <p:set>
                                      <p:cBhvr>
                                        <p:cTn id="18" dur="20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48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4" dur="20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5" dur="20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20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48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1" dur="20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2" dur="20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0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4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348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0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9" dur="20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0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5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348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7" dur="1000"/>
                                        <p:tgtEl>
                                          <p:spTgt spid="348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2" dur="10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9"/>
                  </p:tgtEl>
                </p:cond>
              </p:nextCondLst>
            </p:seq>
            <p:audio>
              <p:cMediaNode>
                <p:cTn id="5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</p:childTnLst>
        </p:cTn>
      </p:par>
    </p:tnLst>
    <p:bldLst>
      <p:bldP spid="34824" grpId="0" animBg="1"/>
      <p:bldP spid="34825" grpId="0" animBg="1"/>
      <p:bldP spid="34839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4221088"/>
            <a:ext cx="8820472" cy="255454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3200" b="1" dirty="0" err="1" smtClean="0">
                <a:solidFill>
                  <a:srgbClr val="FF0000"/>
                </a:solidFill>
              </a:rPr>
              <a:t>Холоко́ст</a:t>
            </a:r>
            <a:r>
              <a:rPr lang="ru-RU" sz="3200" dirty="0" smtClean="0"/>
              <a:t>— («всесожжение») — преследование и массовое </a:t>
            </a:r>
          </a:p>
          <a:p>
            <a:r>
              <a:rPr lang="ru-RU" sz="3200" dirty="0" smtClean="0"/>
              <a:t>уничтожение евреев в Германии во время Второй мировой войны на протяжении </a:t>
            </a:r>
            <a:r>
              <a:rPr lang="ru-RU" sz="3200" dirty="0" smtClean="0">
                <a:hlinkClick r:id="rId2" tooltip="1933"/>
              </a:rPr>
              <a:t>1933</a:t>
            </a:r>
            <a:r>
              <a:rPr lang="ru-RU" sz="3200" dirty="0" smtClean="0"/>
              <a:t>—</a:t>
            </a:r>
            <a:r>
              <a:rPr lang="ru-RU" sz="3200" dirty="0" smtClean="0">
                <a:hlinkClick r:id="rId3" tooltip="1945"/>
              </a:rPr>
              <a:t>1945</a:t>
            </a:r>
            <a:r>
              <a:rPr lang="ru-RU" sz="3200" dirty="0" smtClean="0"/>
              <a:t> годов.</a:t>
            </a:r>
            <a:endParaRPr lang="ru-RU" sz="3200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404664"/>
            <a:ext cx="3573926" cy="32403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8104" y="404664"/>
            <a:ext cx="2602210" cy="31994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 t="27733"/>
          <a:stretch>
            <a:fillRect/>
          </a:stretch>
        </p:blipFill>
        <p:spPr bwMode="auto">
          <a:xfrm>
            <a:off x="2123728" y="908720"/>
            <a:ext cx="5256584" cy="3276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 b="88800"/>
          <a:stretch>
            <a:fillRect/>
          </a:stretch>
        </p:blipFill>
        <p:spPr bwMode="auto">
          <a:xfrm>
            <a:off x="2123728" y="260648"/>
            <a:ext cx="5328592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23528" y="4509120"/>
            <a:ext cx="8568952" cy="181588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Век</a:t>
            </a:r>
            <a:r>
              <a:rPr lang="ru-RU" sz="2800" dirty="0" smtClean="0"/>
              <a:t> (столетие) — единица измерения времени, равная 100 годам. Десять </a:t>
            </a:r>
            <a:r>
              <a:rPr lang="ru-RU" sz="2800" b="1" dirty="0" smtClean="0"/>
              <a:t>веков</a:t>
            </a:r>
            <a:r>
              <a:rPr lang="ru-RU" sz="2800" dirty="0" smtClean="0"/>
              <a:t> составляют тысячелетие. Век – это номерной отрезок, повторяющийся каждые 100 лет.</a:t>
            </a:r>
            <a:endParaRPr lang="ru-RU" sz="28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КТО ХОЧЕТ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9" y="1"/>
            <a:ext cx="3875112" cy="3429000"/>
          </a:xfrm>
          <a:prstGeom prst="rect">
            <a:avLst/>
          </a:prstGeom>
          <a:noFill/>
        </p:spPr>
      </p:pic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6877050" y="836613"/>
            <a:ext cx="20161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7200900" y="0"/>
            <a:ext cx="1943100" cy="4300538"/>
            <a:chOff x="4332" y="164"/>
            <a:chExt cx="1224" cy="2709"/>
          </a:xfrm>
        </p:grpSpPr>
        <p:sp>
          <p:nvSpPr>
            <p:cNvPr id="34821" name="Text Box 5"/>
            <p:cNvSpPr txBox="1">
              <a:spLocks noChangeArrowheads="1"/>
            </p:cNvSpPr>
            <p:nvPr/>
          </p:nvSpPr>
          <p:spPr bwMode="auto">
            <a:xfrm>
              <a:off x="4604" y="164"/>
              <a:ext cx="952" cy="2709"/>
            </a:xfrm>
            <a:prstGeom prst="rect">
              <a:avLst/>
            </a:prstGeom>
            <a:solidFill>
              <a:srgbClr val="000000"/>
            </a:solidFill>
            <a:ln w="57150" cmpd="thinThick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endParaRPr lang="ru-RU" sz="100" b="1" i="1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i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100</a:t>
              </a:r>
              <a:endPara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90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80</a:t>
              </a:r>
              <a:endPara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70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60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i="1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50</a:t>
              </a:r>
              <a:endParaRPr lang="ru-RU" b="1" i="1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45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40</a:t>
              </a:r>
              <a:endPara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35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30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i="1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25</a:t>
              </a:r>
              <a:endParaRPr lang="ru-RU" b="1" i="1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20</a:t>
              </a:r>
              <a:endPara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15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10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5</a:t>
              </a:r>
              <a:endParaRPr lang="ru-RU" dirty="0">
                <a:latin typeface="Times New Roman" pitchFamily="18" charset="0"/>
              </a:endParaRPr>
            </a:p>
          </p:txBody>
        </p:sp>
        <p:sp>
          <p:nvSpPr>
            <p:cNvPr id="34822" name="Text Box 6"/>
            <p:cNvSpPr txBox="1">
              <a:spLocks noChangeArrowheads="1"/>
            </p:cNvSpPr>
            <p:nvPr/>
          </p:nvSpPr>
          <p:spPr bwMode="auto">
            <a:xfrm>
              <a:off x="4332" y="164"/>
              <a:ext cx="318" cy="2709"/>
            </a:xfrm>
            <a:prstGeom prst="rect">
              <a:avLst/>
            </a:prstGeom>
            <a:solidFill>
              <a:srgbClr val="000000"/>
            </a:solidFill>
            <a:ln w="57150" cmpd="thinThick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endParaRPr lang="ru-RU" sz="100" b="1" i="1">
                <a:effectLst>
                  <a:outerShdw blurRad="38100" dist="38100" dir="2700000" algn="tl">
                    <a:srgbClr val="5B5B89"/>
                  </a:outerShdw>
                </a:effectLst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i="1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15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14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13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12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11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i="1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10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9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8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7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6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i="1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5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4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3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2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</a:t>
              </a:r>
            </a:p>
          </p:txBody>
        </p:sp>
      </p:grpSp>
      <p:sp>
        <p:nvSpPr>
          <p:cNvPr id="34823" name="Text Box 7"/>
          <p:cNvSpPr txBox="1">
            <a:spLocks noChangeArrowheads="1"/>
          </p:cNvSpPr>
          <p:nvPr/>
        </p:nvSpPr>
        <p:spPr bwMode="auto">
          <a:xfrm>
            <a:off x="7200900" y="0"/>
            <a:ext cx="1943100" cy="36671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</a:rPr>
              <a:t>15          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</a:rPr>
              <a:t>100</a:t>
            </a:r>
            <a:endParaRPr lang="ru-RU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4824" name="AutoShape 8"/>
          <p:cNvSpPr>
            <a:spLocks noChangeArrowheads="1"/>
          </p:cNvSpPr>
          <p:nvPr/>
        </p:nvSpPr>
        <p:spPr bwMode="auto">
          <a:xfrm>
            <a:off x="0" y="5589588"/>
            <a:ext cx="4572000" cy="431800"/>
          </a:xfrm>
          <a:prstGeom prst="hexagon">
            <a:avLst>
              <a:gd name="adj" fmla="val 264706"/>
              <a:gd name="vf" fmla="val 11547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/>
              <a:t>A. </a:t>
            </a:r>
            <a:r>
              <a:rPr lang="ru-RU" dirty="0" smtClean="0"/>
              <a:t> Ленинград</a:t>
            </a:r>
            <a:endParaRPr lang="ru-RU" dirty="0"/>
          </a:p>
        </p:txBody>
      </p:sp>
      <p:sp>
        <p:nvSpPr>
          <p:cNvPr id="34825" name="AutoShape 9"/>
          <p:cNvSpPr>
            <a:spLocks noChangeArrowheads="1"/>
          </p:cNvSpPr>
          <p:nvPr/>
        </p:nvSpPr>
        <p:spPr bwMode="auto">
          <a:xfrm>
            <a:off x="0" y="6237288"/>
            <a:ext cx="4572000" cy="431800"/>
          </a:xfrm>
          <a:prstGeom prst="hexagon">
            <a:avLst>
              <a:gd name="adj" fmla="val 264706"/>
              <a:gd name="vf" fmla="val 11547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/>
              <a:t>C. </a:t>
            </a:r>
            <a:r>
              <a:rPr lang="ru-RU" dirty="0" smtClean="0"/>
              <a:t>Брест </a:t>
            </a:r>
            <a:endParaRPr lang="ru-RU" dirty="0"/>
          </a:p>
        </p:txBody>
      </p:sp>
      <p:sp>
        <p:nvSpPr>
          <p:cNvPr id="34826" name="AutoShape 10"/>
          <p:cNvSpPr>
            <a:spLocks noChangeArrowheads="1"/>
          </p:cNvSpPr>
          <p:nvPr/>
        </p:nvSpPr>
        <p:spPr bwMode="auto">
          <a:xfrm>
            <a:off x="4572000" y="6237288"/>
            <a:ext cx="4572000" cy="431800"/>
          </a:xfrm>
          <a:prstGeom prst="hexagon">
            <a:avLst>
              <a:gd name="adj" fmla="val 264706"/>
              <a:gd name="vf" fmla="val 11547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/>
              <a:t>D</a:t>
            </a:r>
            <a:r>
              <a:rPr lang="en-US" dirty="0" smtClean="0"/>
              <a:t>.</a:t>
            </a:r>
            <a:r>
              <a:rPr lang="ru-RU" dirty="0" smtClean="0"/>
              <a:t> Тула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34827" name="AutoShape 11"/>
          <p:cNvSpPr>
            <a:spLocks noChangeArrowheads="1"/>
          </p:cNvSpPr>
          <p:nvPr/>
        </p:nvSpPr>
        <p:spPr bwMode="auto">
          <a:xfrm>
            <a:off x="4572000" y="5589588"/>
            <a:ext cx="4572000" cy="431800"/>
          </a:xfrm>
          <a:prstGeom prst="hexagon">
            <a:avLst>
              <a:gd name="adj" fmla="val 264706"/>
              <a:gd name="vf" fmla="val 11547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/>
              <a:t>B. </a:t>
            </a:r>
            <a:r>
              <a:rPr lang="ru-RU" dirty="0" smtClean="0"/>
              <a:t>Одесса </a:t>
            </a:r>
            <a:endParaRPr lang="ru-RU" dirty="0"/>
          </a:p>
        </p:txBody>
      </p:sp>
      <p:sp>
        <p:nvSpPr>
          <p:cNvPr id="34828" name="AutoShape 12"/>
          <p:cNvSpPr>
            <a:spLocks noChangeArrowheads="1"/>
          </p:cNvSpPr>
          <p:nvPr/>
        </p:nvSpPr>
        <p:spPr bwMode="auto">
          <a:xfrm>
            <a:off x="1763713" y="3429000"/>
            <a:ext cx="5184775" cy="2016125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829" name="Oval 13"/>
          <p:cNvSpPr>
            <a:spLocks noChangeArrowheads="1"/>
          </p:cNvSpPr>
          <p:nvPr/>
        </p:nvSpPr>
        <p:spPr bwMode="auto">
          <a:xfrm>
            <a:off x="250825" y="333375"/>
            <a:ext cx="1368425" cy="8651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/>
              <a:t>50:50</a:t>
            </a:r>
          </a:p>
        </p:txBody>
      </p:sp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250825" y="1412875"/>
            <a:ext cx="1368425" cy="865188"/>
            <a:chOff x="158" y="1344"/>
            <a:chExt cx="862" cy="545"/>
          </a:xfrm>
        </p:grpSpPr>
        <p:sp>
          <p:nvSpPr>
            <p:cNvPr id="34831" name="Oval 15"/>
            <p:cNvSpPr>
              <a:spLocks noChangeArrowheads="1"/>
            </p:cNvSpPr>
            <p:nvPr/>
          </p:nvSpPr>
          <p:spPr bwMode="auto">
            <a:xfrm>
              <a:off x="158" y="1344"/>
              <a:ext cx="862" cy="54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34832" name="Picture 16" descr="телефон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40" y="1389"/>
              <a:ext cx="499" cy="429"/>
            </a:xfrm>
            <a:prstGeom prst="rect">
              <a:avLst/>
            </a:prstGeom>
            <a:noFill/>
          </p:spPr>
        </p:pic>
      </p:grpSp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250825" y="2563813"/>
            <a:ext cx="1368425" cy="865187"/>
            <a:chOff x="158" y="2160"/>
            <a:chExt cx="862" cy="545"/>
          </a:xfrm>
        </p:grpSpPr>
        <p:sp>
          <p:nvSpPr>
            <p:cNvPr id="34834" name="Oval 18"/>
            <p:cNvSpPr>
              <a:spLocks noChangeArrowheads="1"/>
            </p:cNvSpPr>
            <p:nvPr/>
          </p:nvSpPr>
          <p:spPr bwMode="auto">
            <a:xfrm>
              <a:off x="158" y="2160"/>
              <a:ext cx="862" cy="54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4835" name="chair"/>
            <p:cNvSpPr>
              <a:spLocks noEditPoints="1" noChangeArrowheads="1"/>
            </p:cNvSpPr>
            <p:nvPr/>
          </p:nvSpPr>
          <p:spPr bwMode="auto">
            <a:xfrm>
              <a:off x="431" y="2206"/>
              <a:ext cx="285" cy="272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5400 w 21600"/>
                <a:gd name="T9" fmla="*/ 7265 h 21600"/>
                <a:gd name="T10" fmla="*/ 16200 w 21600"/>
                <a:gd name="T11" fmla="*/ 1786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2960" y="3927"/>
                  </a:moveTo>
                  <a:lnTo>
                    <a:pt x="14760" y="3927"/>
                  </a:lnTo>
                  <a:cubicBezTo>
                    <a:pt x="17640" y="4713"/>
                    <a:pt x="18000" y="3535"/>
                    <a:pt x="18000" y="2356"/>
                  </a:cubicBezTo>
                  <a:cubicBezTo>
                    <a:pt x="18000" y="785"/>
                    <a:pt x="15840" y="0"/>
                    <a:pt x="10800" y="0"/>
                  </a:cubicBezTo>
                  <a:cubicBezTo>
                    <a:pt x="6120" y="0"/>
                    <a:pt x="3600" y="785"/>
                    <a:pt x="3600" y="2356"/>
                  </a:cubicBezTo>
                  <a:cubicBezTo>
                    <a:pt x="3600" y="3535"/>
                    <a:pt x="4320" y="4713"/>
                    <a:pt x="6840" y="3927"/>
                  </a:cubicBezTo>
                  <a:lnTo>
                    <a:pt x="8640" y="3927"/>
                  </a:lnTo>
                  <a:lnTo>
                    <a:pt x="8640" y="5891"/>
                  </a:lnTo>
                  <a:lnTo>
                    <a:pt x="6840" y="5891"/>
                  </a:lnTo>
                  <a:cubicBezTo>
                    <a:pt x="5400" y="5891"/>
                    <a:pt x="4320" y="7069"/>
                    <a:pt x="4320" y="8640"/>
                  </a:cubicBezTo>
                  <a:lnTo>
                    <a:pt x="4320" y="10996"/>
                  </a:lnTo>
                  <a:lnTo>
                    <a:pt x="2880" y="10996"/>
                  </a:lnTo>
                  <a:lnTo>
                    <a:pt x="2880" y="8640"/>
                  </a:lnTo>
                  <a:cubicBezTo>
                    <a:pt x="2880" y="7855"/>
                    <a:pt x="2520" y="7069"/>
                    <a:pt x="1440" y="7069"/>
                  </a:cubicBezTo>
                  <a:cubicBezTo>
                    <a:pt x="720" y="7069"/>
                    <a:pt x="0" y="7855"/>
                    <a:pt x="0" y="8640"/>
                  </a:cubicBezTo>
                  <a:lnTo>
                    <a:pt x="0" y="10604"/>
                  </a:lnTo>
                  <a:lnTo>
                    <a:pt x="0" y="17280"/>
                  </a:lnTo>
                  <a:cubicBezTo>
                    <a:pt x="0" y="18065"/>
                    <a:pt x="720" y="18851"/>
                    <a:pt x="1440" y="18851"/>
                  </a:cubicBezTo>
                  <a:cubicBezTo>
                    <a:pt x="2520" y="18851"/>
                    <a:pt x="2880" y="18065"/>
                    <a:pt x="2880" y="17280"/>
                  </a:cubicBezTo>
                  <a:lnTo>
                    <a:pt x="2880" y="14531"/>
                  </a:lnTo>
                  <a:lnTo>
                    <a:pt x="4320" y="14531"/>
                  </a:lnTo>
                  <a:lnTo>
                    <a:pt x="4320" y="15709"/>
                  </a:lnTo>
                  <a:cubicBezTo>
                    <a:pt x="4320" y="18458"/>
                    <a:pt x="6840" y="21600"/>
                    <a:pt x="10800" y="21600"/>
                  </a:cubicBezTo>
                  <a:cubicBezTo>
                    <a:pt x="15120" y="21600"/>
                    <a:pt x="17280" y="18458"/>
                    <a:pt x="17280" y="15709"/>
                  </a:cubicBezTo>
                  <a:lnTo>
                    <a:pt x="17280" y="14531"/>
                  </a:lnTo>
                  <a:lnTo>
                    <a:pt x="18720" y="14531"/>
                  </a:lnTo>
                  <a:lnTo>
                    <a:pt x="18720" y="17280"/>
                  </a:lnTo>
                  <a:cubicBezTo>
                    <a:pt x="18720" y="18065"/>
                    <a:pt x="19440" y="18851"/>
                    <a:pt x="20160" y="18851"/>
                  </a:cubicBezTo>
                  <a:cubicBezTo>
                    <a:pt x="20880" y="18851"/>
                    <a:pt x="21600" y="18065"/>
                    <a:pt x="21600" y="17280"/>
                  </a:cubicBezTo>
                  <a:lnTo>
                    <a:pt x="21600" y="10604"/>
                  </a:lnTo>
                  <a:lnTo>
                    <a:pt x="21600" y="8640"/>
                  </a:lnTo>
                  <a:cubicBezTo>
                    <a:pt x="21600" y="7855"/>
                    <a:pt x="20880" y="7069"/>
                    <a:pt x="20160" y="7069"/>
                  </a:cubicBezTo>
                  <a:cubicBezTo>
                    <a:pt x="19440" y="7069"/>
                    <a:pt x="18720" y="7855"/>
                    <a:pt x="18720" y="8640"/>
                  </a:cubicBezTo>
                  <a:lnTo>
                    <a:pt x="18720" y="10996"/>
                  </a:lnTo>
                  <a:lnTo>
                    <a:pt x="17280" y="10996"/>
                  </a:lnTo>
                  <a:lnTo>
                    <a:pt x="17280" y="8640"/>
                  </a:lnTo>
                  <a:cubicBezTo>
                    <a:pt x="17280" y="7069"/>
                    <a:pt x="16200" y="5891"/>
                    <a:pt x="14760" y="5891"/>
                  </a:cubicBezTo>
                  <a:lnTo>
                    <a:pt x="12960" y="5891"/>
                  </a:lnTo>
                  <a:close/>
                  <a:moveTo>
                    <a:pt x="12960" y="3927"/>
                  </a:moveTo>
                  <a:moveTo>
                    <a:pt x="2880" y="10996"/>
                  </a:moveTo>
                  <a:moveTo>
                    <a:pt x="4320" y="10996"/>
                  </a:moveTo>
                  <a:lnTo>
                    <a:pt x="4320" y="14531"/>
                  </a:lnTo>
                  <a:moveTo>
                    <a:pt x="2880" y="14531"/>
                  </a:moveTo>
                  <a:lnTo>
                    <a:pt x="2880" y="10996"/>
                  </a:lnTo>
                  <a:moveTo>
                    <a:pt x="17280" y="10996"/>
                  </a:moveTo>
                  <a:moveTo>
                    <a:pt x="18720" y="10996"/>
                  </a:moveTo>
                  <a:lnTo>
                    <a:pt x="18720" y="14531"/>
                  </a:lnTo>
                  <a:moveTo>
                    <a:pt x="17280" y="14531"/>
                  </a:moveTo>
                  <a:lnTo>
                    <a:pt x="17280" y="10996"/>
                  </a:lnTo>
                  <a:moveTo>
                    <a:pt x="8640" y="3927"/>
                  </a:moveTo>
                  <a:lnTo>
                    <a:pt x="12960" y="3927"/>
                  </a:lnTo>
                  <a:moveTo>
                    <a:pt x="12960" y="5891"/>
                  </a:moveTo>
                  <a:lnTo>
                    <a:pt x="8640" y="5891"/>
                  </a:lnTo>
                </a:path>
              </a:pathLst>
            </a:custGeom>
            <a:solidFill>
              <a:srgbClr val="CC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34836" name="chair3"/>
            <p:cNvSpPr>
              <a:spLocks noEditPoints="1" noChangeArrowheads="1"/>
            </p:cNvSpPr>
            <p:nvPr/>
          </p:nvSpPr>
          <p:spPr bwMode="auto">
            <a:xfrm>
              <a:off x="204" y="2341"/>
              <a:ext cx="227" cy="245"/>
            </a:xfrm>
            <a:custGeom>
              <a:avLst/>
              <a:gdLst>
                <a:gd name="T0" fmla="*/ 10800 w 21600"/>
                <a:gd name="T1" fmla="*/ 0 h 21600"/>
                <a:gd name="T2" fmla="*/ 20275 w 21600"/>
                <a:gd name="T3" fmla="*/ 10800 h 21600"/>
                <a:gd name="T4" fmla="*/ 10800 w 21600"/>
                <a:gd name="T5" fmla="*/ 21600 h 21600"/>
                <a:gd name="T6" fmla="*/ 1303 w 21600"/>
                <a:gd name="T7" fmla="*/ 10800 h 21600"/>
                <a:gd name="T8" fmla="*/ 4828 w 21600"/>
                <a:gd name="T9" fmla="*/ 6639 h 21600"/>
                <a:gd name="T10" fmla="*/ 16846 w 21600"/>
                <a:gd name="T11" fmla="*/ 1964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0661" y="21600"/>
                  </a:moveTo>
                  <a:lnTo>
                    <a:pt x="11964" y="21600"/>
                  </a:lnTo>
                  <a:lnTo>
                    <a:pt x="12969" y="21477"/>
                  </a:lnTo>
                  <a:lnTo>
                    <a:pt x="13951" y="21379"/>
                  </a:lnTo>
                  <a:lnTo>
                    <a:pt x="14742" y="21134"/>
                  </a:lnTo>
                  <a:lnTo>
                    <a:pt x="15575" y="20765"/>
                  </a:lnTo>
                  <a:lnTo>
                    <a:pt x="16152" y="20520"/>
                  </a:lnTo>
                  <a:lnTo>
                    <a:pt x="16579" y="20225"/>
                  </a:lnTo>
                  <a:lnTo>
                    <a:pt x="16942" y="19857"/>
                  </a:lnTo>
                  <a:lnTo>
                    <a:pt x="17455" y="20520"/>
                  </a:lnTo>
                  <a:lnTo>
                    <a:pt x="17989" y="21011"/>
                  </a:lnTo>
                  <a:lnTo>
                    <a:pt x="18459" y="21379"/>
                  </a:lnTo>
                  <a:lnTo>
                    <a:pt x="19079" y="21477"/>
                  </a:lnTo>
                  <a:lnTo>
                    <a:pt x="19656" y="21477"/>
                  </a:lnTo>
                  <a:lnTo>
                    <a:pt x="20275" y="21379"/>
                  </a:lnTo>
                  <a:lnTo>
                    <a:pt x="20660" y="21011"/>
                  </a:lnTo>
                  <a:lnTo>
                    <a:pt x="21173" y="20643"/>
                  </a:lnTo>
                  <a:lnTo>
                    <a:pt x="21386" y="20225"/>
                  </a:lnTo>
                  <a:lnTo>
                    <a:pt x="21600" y="19636"/>
                  </a:lnTo>
                  <a:lnTo>
                    <a:pt x="21600" y="19145"/>
                  </a:lnTo>
                  <a:lnTo>
                    <a:pt x="21600" y="18605"/>
                  </a:lnTo>
                  <a:lnTo>
                    <a:pt x="21386" y="18115"/>
                  </a:lnTo>
                  <a:lnTo>
                    <a:pt x="21066" y="17525"/>
                  </a:lnTo>
                  <a:lnTo>
                    <a:pt x="20660" y="17108"/>
                  </a:lnTo>
                  <a:lnTo>
                    <a:pt x="20275" y="16740"/>
                  </a:lnTo>
                  <a:lnTo>
                    <a:pt x="20275" y="10628"/>
                  </a:lnTo>
                  <a:lnTo>
                    <a:pt x="20275" y="5695"/>
                  </a:lnTo>
                  <a:lnTo>
                    <a:pt x="20275" y="5105"/>
                  </a:lnTo>
                  <a:lnTo>
                    <a:pt x="20190" y="4492"/>
                  </a:lnTo>
                  <a:lnTo>
                    <a:pt x="19976" y="4075"/>
                  </a:lnTo>
                  <a:lnTo>
                    <a:pt x="19763" y="3485"/>
                  </a:lnTo>
                  <a:lnTo>
                    <a:pt x="19442" y="2995"/>
                  </a:lnTo>
                  <a:lnTo>
                    <a:pt x="19079" y="2455"/>
                  </a:lnTo>
                  <a:lnTo>
                    <a:pt x="18673" y="2086"/>
                  </a:lnTo>
                  <a:lnTo>
                    <a:pt x="18139" y="1620"/>
                  </a:lnTo>
                  <a:lnTo>
                    <a:pt x="17562" y="1325"/>
                  </a:lnTo>
                  <a:lnTo>
                    <a:pt x="16836" y="957"/>
                  </a:lnTo>
                  <a:lnTo>
                    <a:pt x="16045" y="589"/>
                  </a:lnTo>
                  <a:lnTo>
                    <a:pt x="15169" y="344"/>
                  </a:lnTo>
                  <a:lnTo>
                    <a:pt x="14272" y="245"/>
                  </a:lnTo>
                  <a:lnTo>
                    <a:pt x="13182" y="123"/>
                  </a:lnTo>
                  <a:lnTo>
                    <a:pt x="12028" y="0"/>
                  </a:lnTo>
                  <a:lnTo>
                    <a:pt x="10832" y="0"/>
                  </a:lnTo>
                  <a:lnTo>
                    <a:pt x="9572" y="0"/>
                  </a:lnTo>
                  <a:lnTo>
                    <a:pt x="8418" y="123"/>
                  </a:lnTo>
                  <a:lnTo>
                    <a:pt x="7328" y="245"/>
                  </a:lnTo>
                  <a:lnTo>
                    <a:pt x="6431" y="344"/>
                  </a:lnTo>
                  <a:lnTo>
                    <a:pt x="5555" y="589"/>
                  </a:lnTo>
                  <a:lnTo>
                    <a:pt x="4764" y="957"/>
                  </a:lnTo>
                  <a:lnTo>
                    <a:pt x="4038" y="1325"/>
                  </a:lnTo>
                  <a:lnTo>
                    <a:pt x="3461" y="1620"/>
                  </a:lnTo>
                  <a:lnTo>
                    <a:pt x="2927" y="2086"/>
                  </a:lnTo>
                  <a:lnTo>
                    <a:pt x="2521" y="2455"/>
                  </a:lnTo>
                  <a:lnTo>
                    <a:pt x="2158" y="2995"/>
                  </a:lnTo>
                  <a:lnTo>
                    <a:pt x="1837" y="3485"/>
                  </a:lnTo>
                  <a:lnTo>
                    <a:pt x="1624" y="4075"/>
                  </a:lnTo>
                  <a:lnTo>
                    <a:pt x="1410" y="4492"/>
                  </a:lnTo>
                  <a:lnTo>
                    <a:pt x="1303" y="5105"/>
                  </a:lnTo>
                  <a:lnTo>
                    <a:pt x="1303" y="5695"/>
                  </a:lnTo>
                  <a:lnTo>
                    <a:pt x="1303" y="10874"/>
                  </a:lnTo>
                  <a:lnTo>
                    <a:pt x="1303" y="16740"/>
                  </a:lnTo>
                  <a:lnTo>
                    <a:pt x="940" y="17108"/>
                  </a:lnTo>
                  <a:lnTo>
                    <a:pt x="534" y="17525"/>
                  </a:lnTo>
                  <a:lnTo>
                    <a:pt x="214" y="18115"/>
                  </a:lnTo>
                  <a:lnTo>
                    <a:pt x="0" y="18605"/>
                  </a:lnTo>
                  <a:lnTo>
                    <a:pt x="0" y="19145"/>
                  </a:lnTo>
                  <a:lnTo>
                    <a:pt x="0" y="19636"/>
                  </a:lnTo>
                  <a:lnTo>
                    <a:pt x="214" y="20225"/>
                  </a:lnTo>
                  <a:lnTo>
                    <a:pt x="427" y="20643"/>
                  </a:lnTo>
                  <a:lnTo>
                    <a:pt x="833" y="21011"/>
                  </a:lnTo>
                  <a:lnTo>
                    <a:pt x="1303" y="21379"/>
                  </a:lnTo>
                  <a:lnTo>
                    <a:pt x="1944" y="21477"/>
                  </a:lnTo>
                  <a:lnTo>
                    <a:pt x="2521" y="21477"/>
                  </a:lnTo>
                  <a:lnTo>
                    <a:pt x="3141" y="21379"/>
                  </a:lnTo>
                  <a:lnTo>
                    <a:pt x="3611" y="21011"/>
                  </a:lnTo>
                  <a:lnTo>
                    <a:pt x="4145" y="20520"/>
                  </a:lnTo>
                  <a:lnTo>
                    <a:pt x="4658" y="19857"/>
                  </a:lnTo>
                  <a:lnTo>
                    <a:pt x="4914" y="20225"/>
                  </a:lnTo>
                  <a:lnTo>
                    <a:pt x="5448" y="20520"/>
                  </a:lnTo>
                  <a:lnTo>
                    <a:pt x="6025" y="20765"/>
                  </a:lnTo>
                  <a:lnTo>
                    <a:pt x="6751" y="21134"/>
                  </a:lnTo>
                  <a:lnTo>
                    <a:pt x="7542" y="21379"/>
                  </a:lnTo>
                  <a:lnTo>
                    <a:pt x="8418" y="21477"/>
                  </a:lnTo>
                  <a:lnTo>
                    <a:pt x="9465" y="21600"/>
                  </a:lnTo>
                  <a:lnTo>
                    <a:pt x="10661" y="21600"/>
                  </a:lnTo>
                  <a:close/>
                </a:path>
                <a:path w="21600" h="21600" extrusionOk="0">
                  <a:moveTo>
                    <a:pt x="17049" y="19857"/>
                  </a:moveTo>
                  <a:lnTo>
                    <a:pt x="17049" y="19268"/>
                  </a:lnTo>
                  <a:lnTo>
                    <a:pt x="17049" y="18016"/>
                  </a:lnTo>
                  <a:lnTo>
                    <a:pt x="17049" y="16274"/>
                  </a:lnTo>
                  <a:lnTo>
                    <a:pt x="17049" y="14114"/>
                  </a:lnTo>
                  <a:lnTo>
                    <a:pt x="17049" y="11880"/>
                  </a:lnTo>
                  <a:lnTo>
                    <a:pt x="17049" y="9843"/>
                  </a:lnTo>
                  <a:lnTo>
                    <a:pt x="17049" y="8100"/>
                  </a:lnTo>
                  <a:lnTo>
                    <a:pt x="17049" y="7069"/>
                  </a:lnTo>
                  <a:lnTo>
                    <a:pt x="16942" y="6725"/>
                  </a:lnTo>
                  <a:lnTo>
                    <a:pt x="16836" y="6357"/>
                  </a:lnTo>
                  <a:lnTo>
                    <a:pt x="16686" y="6112"/>
                  </a:lnTo>
                  <a:lnTo>
                    <a:pt x="16472" y="5768"/>
                  </a:lnTo>
                  <a:lnTo>
                    <a:pt x="15746" y="5351"/>
                  </a:lnTo>
                  <a:lnTo>
                    <a:pt x="14849" y="4983"/>
                  </a:lnTo>
                  <a:lnTo>
                    <a:pt x="13951" y="4615"/>
                  </a:lnTo>
                  <a:lnTo>
                    <a:pt x="12862" y="4369"/>
                  </a:lnTo>
                  <a:lnTo>
                    <a:pt x="11879" y="4271"/>
                  </a:lnTo>
                  <a:lnTo>
                    <a:pt x="10832" y="4197"/>
                  </a:lnTo>
                  <a:lnTo>
                    <a:pt x="9828" y="4271"/>
                  </a:lnTo>
                  <a:lnTo>
                    <a:pt x="8845" y="4369"/>
                  </a:lnTo>
                  <a:lnTo>
                    <a:pt x="7734" y="4615"/>
                  </a:lnTo>
                  <a:lnTo>
                    <a:pt x="6751" y="4983"/>
                  </a:lnTo>
                  <a:lnTo>
                    <a:pt x="5961" y="5351"/>
                  </a:lnTo>
                  <a:lnTo>
                    <a:pt x="5234" y="5768"/>
                  </a:lnTo>
                  <a:lnTo>
                    <a:pt x="4914" y="6112"/>
                  </a:lnTo>
                  <a:lnTo>
                    <a:pt x="4764" y="6357"/>
                  </a:lnTo>
                  <a:lnTo>
                    <a:pt x="4658" y="6725"/>
                  </a:lnTo>
                  <a:lnTo>
                    <a:pt x="4658" y="7069"/>
                  </a:lnTo>
                  <a:lnTo>
                    <a:pt x="4658" y="8100"/>
                  </a:lnTo>
                  <a:lnTo>
                    <a:pt x="4658" y="9843"/>
                  </a:lnTo>
                  <a:lnTo>
                    <a:pt x="4658" y="11880"/>
                  </a:lnTo>
                  <a:lnTo>
                    <a:pt x="4658" y="14114"/>
                  </a:lnTo>
                  <a:lnTo>
                    <a:pt x="4658" y="16274"/>
                  </a:lnTo>
                  <a:lnTo>
                    <a:pt x="4658" y="18016"/>
                  </a:lnTo>
                  <a:lnTo>
                    <a:pt x="4658" y="19268"/>
                  </a:lnTo>
                  <a:lnTo>
                    <a:pt x="4658" y="19857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34837" name="chair3"/>
            <p:cNvSpPr>
              <a:spLocks noEditPoints="1" noChangeArrowheads="1"/>
            </p:cNvSpPr>
            <p:nvPr/>
          </p:nvSpPr>
          <p:spPr bwMode="auto">
            <a:xfrm>
              <a:off x="703" y="2341"/>
              <a:ext cx="227" cy="245"/>
            </a:xfrm>
            <a:custGeom>
              <a:avLst/>
              <a:gdLst>
                <a:gd name="T0" fmla="*/ 10800 w 21600"/>
                <a:gd name="T1" fmla="*/ 0 h 21600"/>
                <a:gd name="T2" fmla="*/ 20275 w 21600"/>
                <a:gd name="T3" fmla="*/ 10800 h 21600"/>
                <a:gd name="T4" fmla="*/ 10800 w 21600"/>
                <a:gd name="T5" fmla="*/ 21600 h 21600"/>
                <a:gd name="T6" fmla="*/ 1303 w 21600"/>
                <a:gd name="T7" fmla="*/ 10800 h 21600"/>
                <a:gd name="T8" fmla="*/ 4828 w 21600"/>
                <a:gd name="T9" fmla="*/ 6639 h 21600"/>
                <a:gd name="T10" fmla="*/ 16846 w 21600"/>
                <a:gd name="T11" fmla="*/ 1964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0661" y="21600"/>
                  </a:moveTo>
                  <a:lnTo>
                    <a:pt x="11964" y="21600"/>
                  </a:lnTo>
                  <a:lnTo>
                    <a:pt x="12969" y="21477"/>
                  </a:lnTo>
                  <a:lnTo>
                    <a:pt x="13951" y="21379"/>
                  </a:lnTo>
                  <a:lnTo>
                    <a:pt x="14742" y="21134"/>
                  </a:lnTo>
                  <a:lnTo>
                    <a:pt x="15575" y="20765"/>
                  </a:lnTo>
                  <a:lnTo>
                    <a:pt x="16152" y="20520"/>
                  </a:lnTo>
                  <a:lnTo>
                    <a:pt x="16579" y="20225"/>
                  </a:lnTo>
                  <a:lnTo>
                    <a:pt x="16942" y="19857"/>
                  </a:lnTo>
                  <a:lnTo>
                    <a:pt x="17455" y="20520"/>
                  </a:lnTo>
                  <a:lnTo>
                    <a:pt x="17989" y="21011"/>
                  </a:lnTo>
                  <a:lnTo>
                    <a:pt x="18459" y="21379"/>
                  </a:lnTo>
                  <a:lnTo>
                    <a:pt x="19079" y="21477"/>
                  </a:lnTo>
                  <a:lnTo>
                    <a:pt x="19656" y="21477"/>
                  </a:lnTo>
                  <a:lnTo>
                    <a:pt x="20275" y="21379"/>
                  </a:lnTo>
                  <a:lnTo>
                    <a:pt x="20660" y="21011"/>
                  </a:lnTo>
                  <a:lnTo>
                    <a:pt x="21173" y="20643"/>
                  </a:lnTo>
                  <a:lnTo>
                    <a:pt x="21386" y="20225"/>
                  </a:lnTo>
                  <a:lnTo>
                    <a:pt x="21600" y="19636"/>
                  </a:lnTo>
                  <a:lnTo>
                    <a:pt x="21600" y="19145"/>
                  </a:lnTo>
                  <a:lnTo>
                    <a:pt x="21600" y="18605"/>
                  </a:lnTo>
                  <a:lnTo>
                    <a:pt x="21386" y="18115"/>
                  </a:lnTo>
                  <a:lnTo>
                    <a:pt x="21066" y="17525"/>
                  </a:lnTo>
                  <a:lnTo>
                    <a:pt x="20660" y="17108"/>
                  </a:lnTo>
                  <a:lnTo>
                    <a:pt x="20275" y="16740"/>
                  </a:lnTo>
                  <a:lnTo>
                    <a:pt x="20275" y="10628"/>
                  </a:lnTo>
                  <a:lnTo>
                    <a:pt x="20275" y="5695"/>
                  </a:lnTo>
                  <a:lnTo>
                    <a:pt x="20275" y="5105"/>
                  </a:lnTo>
                  <a:lnTo>
                    <a:pt x="20190" y="4492"/>
                  </a:lnTo>
                  <a:lnTo>
                    <a:pt x="19976" y="4075"/>
                  </a:lnTo>
                  <a:lnTo>
                    <a:pt x="19763" y="3485"/>
                  </a:lnTo>
                  <a:lnTo>
                    <a:pt x="19442" y="2995"/>
                  </a:lnTo>
                  <a:lnTo>
                    <a:pt x="19079" y="2455"/>
                  </a:lnTo>
                  <a:lnTo>
                    <a:pt x="18673" y="2086"/>
                  </a:lnTo>
                  <a:lnTo>
                    <a:pt x="18139" y="1620"/>
                  </a:lnTo>
                  <a:lnTo>
                    <a:pt x="17562" y="1325"/>
                  </a:lnTo>
                  <a:lnTo>
                    <a:pt x="16836" y="957"/>
                  </a:lnTo>
                  <a:lnTo>
                    <a:pt x="16045" y="589"/>
                  </a:lnTo>
                  <a:lnTo>
                    <a:pt x="15169" y="344"/>
                  </a:lnTo>
                  <a:lnTo>
                    <a:pt x="14272" y="245"/>
                  </a:lnTo>
                  <a:lnTo>
                    <a:pt x="13182" y="123"/>
                  </a:lnTo>
                  <a:lnTo>
                    <a:pt x="12028" y="0"/>
                  </a:lnTo>
                  <a:lnTo>
                    <a:pt x="10832" y="0"/>
                  </a:lnTo>
                  <a:lnTo>
                    <a:pt x="9572" y="0"/>
                  </a:lnTo>
                  <a:lnTo>
                    <a:pt x="8418" y="123"/>
                  </a:lnTo>
                  <a:lnTo>
                    <a:pt x="7328" y="245"/>
                  </a:lnTo>
                  <a:lnTo>
                    <a:pt x="6431" y="344"/>
                  </a:lnTo>
                  <a:lnTo>
                    <a:pt x="5555" y="589"/>
                  </a:lnTo>
                  <a:lnTo>
                    <a:pt x="4764" y="957"/>
                  </a:lnTo>
                  <a:lnTo>
                    <a:pt x="4038" y="1325"/>
                  </a:lnTo>
                  <a:lnTo>
                    <a:pt x="3461" y="1620"/>
                  </a:lnTo>
                  <a:lnTo>
                    <a:pt x="2927" y="2086"/>
                  </a:lnTo>
                  <a:lnTo>
                    <a:pt x="2521" y="2455"/>
                  </a:lnTo>
                  <a:lnTo>
                    <a:pt x="2158" y="2995"/>
                  </a:lnTo>
                  <a:lnTo>
                    <a:pt x="1837" y="3485"/>
                  </a:lnTo>
                  <a:lnTo>
                    <a:pt x="1624" y="4075"/>
                  </a:lnTo>
                  <a:lnTo>
                    <a:pt x="1410" y="4492"/>
                  </a:lnTo>
                  <a:lnTo>
                    <a:pt x="1303" y="5105"/>
                  </a:lnTo>
                  <a:lnTo>
                    <a:pt x="1303" y="5695"/>
                  </a:lnTo>
                  <a:lnTo>
                    <a:pt x="1303" y="10874"/>
                  </a:lnTo>
                  <a:lnTo>
                    <a:pt x="1303" y="16740"/>
                  </a:lnTo>
                  <a:lnTo>
                    <a:pt x="940" y="17108"/>
                  </a:lnTo>
                  <a:lnTo>
                    <a:pt x="534" y="17525"/>
                  </a:lnTo>
                  <a:lnTo>
                    <a:pt x="214" y="18115"/>
                  </a:lnTo>
                  <a:lnTo>
                    <a:pt x="0" y="18605"/>
                  </a:lnTo>
                  <a:lnTo>
                    <a:pt x="0" y="19145"/>
                  </a:lnTo>
                  <a:lnTo>
                    <a:pt x="0" y="19636"/>
                  </a:lnTo>
                  <a:lnTo>
                    <a:pt x="214" y="20225"/>
                  </a:lnTo>
                  <a:lnTo>
                    <a:pt x="427" y="20643"/>
                  </a:lnTo>
                  <a:lnTo>
                    <a:pt x="833" y="21011"/>
                  </a:lnTo>
                  <a:lnTo>
                    <a:pt x="1303" y="21379"/>
                  </a:lnTo>
                  <a:lnTo>
                    <a:pt x="1944" y="21477"/>
                  </a:lnTo>
                  <a:lnTo>
                    <a:pt x="2521" y="21477"/>
                  </a:lnTo>
                  <a:lnTo>
                    <a:pt x="3141" y="21379"/>
                  </a:lnTo>
                  <a:lnTo>
                    <a:pt x="3611" y="21011"/>
                  </a:lnTo>
                  <a:lnTo>
                    <a:pt x="4145" y="20520"/>
                  </a:lnTo>
                  <a:lnTo>
                    <a:pt x="4658" y="19857"/>
                  </a:lnTo>
                  <a:lnTo>
                    <a:pt x="4914" y="20225"/>
                  </a:lnTo>
                  <a:lnTo>
                    <a:pt x="5448" y="20520"/>
                  </a:lnTo>
                  <a:lnTo>
                    <a:pt x="6025" y="20765"/>
                  </a:lnTo>
                  <a:lnTo>
                    <a:pt x="6751" y="21134"/>
                  </a:lnTo>
                  <a:lnTo>
                    <a:pt x="7542" y="21379"/>
                  </a:lnTo>
                  <a:lnTo>
                    <a:pt x="8418" y="21477"/>
                  </a:lnTo>
                  <a:lnTo>
                    <a:pt x="9465" y="21600"/>
                  </a:lnTo>
                  <a:lnTo>
                    <a:pt x="10661" y="21600"/>
                  </a:lnTo>
                  <a:close/>
                </a:path>
                <a:path w="21600" h="21600" extrusionOk="0">
                  <a:moveTo>
                    <a:pt x="17049" y="19857"/>
                  </a:moveTo>
                  <a:lnTo>
                    <a:pt x="17049" y="19268"/>
                  </a:lnTo>
                  <a:lnTo>
                    <a:pt x="17049" y="18016"/>
                  </a:lnTo>
                  <a:lnTo>
                    <a:pt x="17049" y="16274"/>
                  </a:lnTo>
                  <a:lnTo>
                    <a:pt x="17049" y="14114"/>
                  </a:lnTo>
                  <a:lnTo>
                    <a:pt x="17049" y="11880"/>
                  </a:lnTo>
                  <a:lnTo>
                    <a:pt x="17049" y="9843"/>
                  </a:lnTo>
                  <a:lnTo>
                    <a:pt x="17049" y="8100"/>
                  </a:lnTo>
                  <a:lnTo>
                    <a:pt x="17049" y="7069"/>
                  </a:lnTo>
                  <a:lnTo>
                    <a:pt x="16942" y="6725"/>
                  </a:lnTo>
                  <a:lnTo>
                    <a:pt x="16836" y="6357"/>
                  </a:lnTo>
                  <a:lnTo>
                    <a:pt x="16686" y="6112"/>
                  </a:lnTo>
                  <a:lnTo>
                    <a:pt x="16472" y="5768"/>
                  </a:lnTo>
                  <a:lnTo>
                    <a:pt x="15746" y="5351"/>
                  </a:lnTo>
                  <a:lnTo>
                    <a:pt x="14849" y="4983"/>
                  </a:lnTo>
                  <a:lnTo>
                    <a:pt x="13951" y="4615"/>
                  </a:lnTo>
                  <a:lnTo>
                    <a:pt x="12862" y="4369"/>
                  </a:lnTo>
                  <a:lnTo>
                    <a:pt x="11879" y="4271"/>
                  </a:lnTo>
                  <a:lnTo>
                    <a:pt x="10832" y="4197"/>
                  </a:lnTo>
                  <a:lnTo>
                    <a:pt x="9828" y="4271"/>
                  </a:lnTo>
                  <a:lnTo>
                    <a:pt x="8845" y="4369"/>
                  </a:lnTo>
                  <a:lnTo>
                    <a:pt x="7734" y="4615"/>
                  </a:lnTo>
                  <a:lnTo>
                    <a:pt x="6751" y="4983"/>
                  </a:lnTo>
                  <a:lnTo>
                    <a:pt x="5961" y="5351"/>
                  </a:lnTo>
                  <a:lnTo>
                    <a:pt x="5234" y="5768"/>
                  </a:lnTo>
                  <a:lnTo>
                    <a:pt x="4914" y="6112"/>
                  </a:lnTo>
                  <a:lnTo>
                    <a:pt x="4764" y="6357"/>
                  </a:lnTo>
                  <a:lnTo>
                    <a:pt x="4658" y="6725"/>
                  </a:lnTo>
                  <a:lnTo>
                    <a:pt x="4658" y="7069"/>
                  </a:lnTo>
                  <a:lnTo>
                    <a:pt x="4658" y="8100"/>
                  </a:lnTo>
                  <a:lnTo>
                    <a:pt x="4658" y="9843"/>
                  </a:lnTo>
                  <a:lnTo>
                    <a:pt x="4658" y="11880"/>
                  </a:lnTo>
                  <a:lnTo>
                    <a:pt x="4658" y="14114"/>
                  </a:lnTo>
                  <a:lnTo>
                    <a:pt x="4658" y="16274"/>
                  </a:lnTo>
                  <a:lnTo>
                    <a:pt x="4658" y="18016"/>
                  </a:lnTo>
                  <a:lnTo>
                    <a:pt x="4658" y="19268"/>
                  </a:lnTo>
                  <a:lnTo>
                    <a:pt x="4658" y="19857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4838" name="Text Box 22"/>
          <p:cNvSpPr txBox="1">
            <a:spLocks noChangeArrowheads="1"/>
          </p:cNvSpPr>
          <p:nvPr/>
        </p:nvSpPr>
        <p:spPr bwMode="auto">
          <a:xfrm>
            <a:off x="1907704" y="3501008"/>
            <a:ext cx="489585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ru-RU" sz="3200" i="1" dirty="0">
                <a:latin typeface="Times New Roman" pitchFamily="18" charset="0"/>
              </a:rPr>
              <a:t>Вопрос</a:t>
            </a:r>
            <a:r>
              <a:rPr lang="en-US" sz="3200" i="1" dirty="0">
                <a:latin typeface="Times New Roman" pitchFamily="18" charset="0"/>
              </a:rPr>
              <a:t> </a:t>
            </a:r>
            <a:r>
              <a:rPr lang="ru-RU" sz="3200" i="1" dirty="0" smtClean="0">
                <a:latin typeface="Times New Roman" pitchFamily="18" charset="0"/>
              </a:rPr>
              <a:t>№15</a:t>
            </a:r>
          </a:p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ru-RU" sz="3200" i="1" dirty="0" smtClean="0">
                <a:latin typeface="Times New Roman" pitchFamily="18" charset="0"/>
              </a:rPr>
              <a:t>Город – герой , известный не только вкусными пряниками</a:t>
            </a:r>
            <a:r>
              <a:rPr lang="ru-RU" sz="3200" i="1" smtClean="0">
                <a:latin typeface="Times New Roman" pitchFamily="18" charset="0"/>
              </a:rPr>
              <a:t>, самоварами, но </a:t>
            </a:r>
            <a:r>
              <a:rPr lang="ru-RU" sz="3200" i="1" dirty="0" smtClean="0">
                <a:latin typeface="Times New Roman" pitchFamily="18" charset="0"/>
              </a:rPr>
              <a:t>и героической обороной </a:t>
            </a:r>
          </a:p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ru-RU" sz="3200" i="1" dirty="0" smtClean="0">
                <a:latin typeface="Times New Roman" pitchFamily="18" charset="0"/>
              </a:rPr>
              <a:t>в 1941 г.</a:t>
            </a:r>
          </a:p>
        </p:txBody>
      </p:sp>
      <p:sp>
        <p:nvSpPr>
          <p:cNvPr id="34839" name="Oval 23"/>
          <p:cNvSpPr>
            <a:spLocks noChangeArrowheads="1"/>
          </p:cNvSpPr>
          <p:nvPr/>
        </p:nvSpPr>
        <p:spPr bwMode="auto">
          <a:xfrm>
            <a:off x="5651500" y="260350"/>
            <a:ext cx="1223963" cy="12239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840" name="AutoShape 2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43888" y="4365625"/>
            <a:ext cx="900112" cy="649288"/>
          </a:xfrm>
          <a:prstGeom prst="actionButtonForwardNex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841" name="Oval 25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179512" y="4149080"/>
            <a:ext cx="1368425" cy="8651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/>
              <a:t>Выйти</a:t>
            </a:r>
          </a:p>
          <a:p>
            <a:pPr algn="ctr"/>
            <a:r>
              <a:rPr lang="ru-RU" sz="2000" b="1"/>
              <a:t>из игры</a:t>
            </a:r>
          </a:p>
        </p:txBody>
      </p:sp>
      <p:pic>
        <p:nvPicPr>
          <p:cNvPr id="27" name="medley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604448" y="5085184"/>
            <a:ext cx="304800" cy="304800"/>
          </a:xfrm>
          <a:prstGeom prst="rect">
            <a:avLst/>
          </a:prstGeom>
        </p:spPr>
      </p:pic>
      <p:sp>
        <p:nvSpPr>
          <p:cNvPr id="28" name="TextBox 29"/>
          <p:cNvSpPr txBox="1"/>
          <p:nvPr/>
        </p:nvSpPr>
        <p:spPr>
          <a:xfrm>
            <a:off x="251520" y="2276872"/>
            <a:ext cx="15121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 smtClean="0"/>
              <a:t>Помощь друга</a:t>
            </a:r>
            <a:endParaRPr lang="ru-RU" sz="1200" dirty="0"/>
          </a:p>
        </p:txBody>
      </p:sp>
      <p:sp>
        <p:nvSpPr>
          <p:cNvPr id="29" name="TextBox 29"/>
          <p:cNvSpPr txBox="1"/>
          <p:nvPr/>
        </p:nvSpPr>
        <p:spPr>
          <a:xfrm>
            <a:off x="251520" y="3501008"/>
            <a:ext cx="15121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 smtClean="0"/>
              <a:t>Помощь зала </a:t>
            </a:r>
            <a:endParaRPr lang="ru-RU" sz="12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9829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11" dur="30000"/>
                                        <p:tgtEl>
                                          <p:spTgt spid="348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9999"/>
                                          </p:stCondLst>
                                        </p:cTn>
                                        <p:tgtEl>
                                          <p:spTgt spid="34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348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7" dur="20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DC122"/>
                                      </p:to>
                                    </p:animClr>
                                    <p:set>
                                      <p:cBhvr>
                                        <p:cTn id="18" dur="20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48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4" dur="20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5" dur="20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20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48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1" dur="20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2" dur="20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0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4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348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0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9" dur="20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0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5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348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7" dur="1000"/>
                                        <p:tgtEl>
                                          <p:spTgt spid="348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2" dur="10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9"/>
                  </p:tgtEl>
                </p:cond>
              </p:nextCondLst>
            </p:seq>
            <p:audio>
              <p:cMediaNode>
                <p:cTn id="5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</p:childTnLst>
        </p:cTn>
      </p:par>
    </p:tnLst>
    <p:bldLst>
      <p:bldP spid="34824" grpId="0" animBg="1"/>
      <p:bldP spid="34825" grpId="0" animBg="1"/>
      <p:bldP spid="34839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5085184"/>
            <a:ext cx="2141998" cy="16561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1060" y="5517232"/>
            <a:ext cx="1499207" cy="113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332656"/>
            <a:ext cx="3240360" cy="27003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29550" y="5429250"/>
            <a:ext cx="13144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60032" y="332656"/>
            <a:ext cx="3685849" cy="27235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TextBox 6"/>
          <p:cNvSpPr txBox="1"/>
          <p:nvPr/>
        </p:nvSpPr>
        <p:spPr>
          <a:xfrm>
            <a:off x="5148064" y="2564904"/>
            <a:ext cx="3024336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Тульский  самовар </a:t>
            </a:r>
          </a:p>
          <a:p>
            <a:pPr algn="ctr"/>
            <a:r>
              <a:rPr lang="ru-RU" dirty="0" smtClean="0"/>
              <a:t>и тульский пряник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3356992"/>
            <a:ext cx="8532440" cy="156966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3200" b="1" dirty="0" smtClean="0"/>
              <a:t>Героическая оборона Тулы с 29 октября 1941 по 5 декабря 1941г. сорвала планы Гитлера подойти к Москве с юга.</a:t>
            </a:r>
            <a:endParaRPr lang="ru-RU" sz="3200" b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Text Box 3"/>
          <p:cNvSpPr txBox="1">
            <a:spLocks noChangeArrowheads="1"/>
          </p:cNvSpPr>
          <p:nvPr/>
        </p:nvSpPr>
        <p:spPr bwMode="auto">
          <a:xfrm>
            <a:off x="6877050" y="836613"/>
            <a:ext cx="20161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5865" name="Oval 25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251521" y="1988840"/>
            <a:ext cx="8892480" cy="3744416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000" b="1" dirty="0" smtClean="0"/>
              <a:t>Выйти    из  игры</a:t>
            </a:r>
            <a:endParaRPr lang="ru-RU" sz="4000" b="1" dirty="0"/>
          </a:p>
        </p:txBody>
      </p:sp>
      <p:pic>
        <p:nvPicPr>
          <p:cNvPr id="35870" name="уенга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063" y="702945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587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5870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КТО ХОЧЕТ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0"/>
            <a:ext cx="4307160" cy="3429000"/>
          </a:xfrm>
          <a:prstGeom prst="rect">
            <a:avLst/>
          </a:prstGeom>
          <a:noFill/>
        </p:spPr>
      </p:pic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6877050" y="836613"/>
            <a:ext cx="20161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grpSp>
        <p:nvGrpSpPr>
          <p:cNvPr id="34820" name="Group 4"/>
          <p:cNvGrpSpPr>
            <a:grpSpLocks/>
          </p:cNvGrpSpPr>
          <p:nvPr/>
        </p:nvGrpSpPr>
        <p:grpSpPr bwMode="auto">
          <a:xfrm>
            <a:off x="7200900" y="0"/>
            <a:ext cx="1943100" cy="4300538"/>
            <a:chOff x="4332" y="164"/>
            <a:chExt cx="1224" cy="2709"/>
          </a:xfrm>
        </p:grpSpPr>
        <p:sp>
          <p:nvSpPr>
            <p:cNvPr id="34821" name="Text Box 5"/>
            <p:cNvSpPr txBox="1">
              <a:spLocks noChangeArrowheads="1"/>
            </p:cNvSpPr>
            <p:nvPr/>
          </p:nvSpPr>
          <p:spPr bwMode="auto">
            <a:xfrm>
              <a:off x="4604" y="164"/>
              <a:ext cx="952" cy="2709"/>
            </a:xfrm>
            <a:prstGeom prst="rect">
              <a:avLst/>
            </a:prstGeom>
            <a:solidFill>
              <a:srgbClr val="000000"/>
            </a:solidFill>
            <a:ln w="57150" cmpd="thinThick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endParaRPr lang="ru-RU" sz="100" b="1" i="1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i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100</a:t>
              </a:r>
              <a:endPara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90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80</a:t>
              </a:r>
              <a:endPara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70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60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i="1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50</a:t>
              </a:r>
              <a:endParaRPr lang="ru-RU" b="1" i="1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45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40</a:t>
              </a:r>
              <a:endPara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35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30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i="1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25</a:t>
              </a:r>
              <a:endParaRPr lang="ru-RU" b="1" i="1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20</a:t>
              </a:r>
              <a:endPara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15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10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5</a:t>
              </a:r>
              <a:endParaRPr lang="ru-RU" dirty="0">
                <a:latin typeface="Times New Roman" pitchFamily="18" charset="0"/>
              </a:endParaRPr>
            </a:p>
          </p:txBody>
        </p:sp>
        <p:sp>
          <p:nvSpPr>
            <p:cNvPr id="34822" name="Text Box 6"/>
            <p:cNvSpPr txBox="1">
              <a:spLocks noChangeArrowheads="1"/>
            </p:cNvSpPr>
            <p:nvPr/>
          </p:nvSpPr>
          <p:spPr bwMode="auto">
            <a:xfrm>
              <a:off x="4332" y="164"/>
              <a:ext cx="318" cy="2709"/>
            </a:xfrm>
            <a:prstGeom prst="rect">
              <a:avLst/>
            </a:prstGeom>
            <a:solidFill>
              <a:srgbClr val="000000"/>
            </a:solidFill>
            <a:ln w="57150" cmpd="thinThick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endParaRPr lang="ru-RU" sz="100" b="1" i="1">
                <a:effectLst>
                  <a:outerShdw blurRad="38100" dist="38100" dir="2700000" algn="tl">
                    <a:srgbClr val="5B5B89"/>
                  </a:outerShdw>
                </a:effectLst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i="1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15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14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13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12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11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i="1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10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9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8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7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6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i="1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5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4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3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2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</a:t>
              </a:r>
            </a:p>
          </p:txBody>
        </p:sp>
      </p:grpSp>
      <p:sp>
        <p:nvSpPr>
          <p:cNvPr id="34823" name="Text Box 7"/>
          <p:cNvSpPr txBox="1">
            <a:spLocks noChangeArrowheads="1"/>
          </p:cNvSpPr>
          <p:nvPr/>
        </p:nvSpPr>
        <p:spPr bwMode="auto">
          <a:xfrm>
            <a:off x="7200900" y="3573016"/>
            <a:ext cx="1943100" cy="36671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2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</a:rPr>
              <a:t>          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</a:rPr>
              <a:t>   10</a:t>
            </a:r>
            <a:endParaRPr lang="ru-RU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4824" name="AutoShape 8"/>
          <p:cNvSpPr>
            <a:spLocks noChangeArrowheads="1"/>
          </p:cNvSpPr>
          <p:nvPr/>
        </p:nvSpPr>
        <p:spPr bwMode="auto">
          <a:xfrm>
            <a:off x="0" y="5589588"/>
            <a:ext cx="4572000" cy="431800"/>
          </a:xfrm>
          <a:prstGeom prst="hexagon">
            <a:avLst>
              <a:gd name="adj" fmla="val 264706"/>
              <a:gd name="vf" fmla="val 11547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/>
              <a:t>A. </a:t>
            </a:r>
            <a:r>
              <a:rPr lang="ru-RU" dirty="0" smtClean="0"/>
              <a:t> моряк</a:t>
            </a:r>
            <a:endParaRPr lang="ru-RU" dirty="0"/>
          </a:p>
        </p:txBody>
      </p:sp>
      <p:sp>
        <p:nvSpPr>
          <p:cNvPr id="34825" name="AutoShape 9"/>
          <p:cNvSpPr>
            <a:spLocks noChangeArrowheads="1"/>
          </p:cNvSpPr>
          <p:nvPr/>
        </p:nvSpPr>
        <p:spPr bwMode="auto">
          <a:xfrm>
            <a:off x="0" y="6237288"/>
            <a:ext cx="4572000" cy="431800"/>
          </a:xfrm>
          <a:prstGeom prst="hexagon">
            <a:avLst>
              <a:gd name="adj" fmla="val 264706"/>
              <a:gd name="vf" fmla="val 11547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 smtClean="0"/>
              <a:t>C</a:t>
            </a:r>
            <a:r>
              <a:rPr lang="ru-RU" dirty="0" smtClean="0"/>
              <a:t>. пехотинец</a:t>
            </a:r>
            <a:endParaRPr lang="ru-RU" dirty="0"/>
          </a:p>
        </p:txBody>
      </p:sp>
      <p:sp>
        <p:nvSpPr>
          <p:cNvPr id="34826" name="AutoShape 10"/>
          <p:cNvSpPr>
            <a:spLocks noChangeArrowheads="1"/>
          </p:cNvSpPr>
          <p:nvPr/>
        </p:nvSpPr>
        <p:spPr bwMode="auto">
          <a:xfrm>
            <a:off x="4572000" y="6237288"/>
            <a:ext cx="4572000" cy="431800"/>
          </a:xfrm>
          <a:prstGeom prst="hexagon">
            <a:avLst>
              <a:gd name="adj" fmla="val 264706"/>
              <a:gd name="vf" fmla="val 11547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/>
              <a:t>D. </a:t>
            </a:r>
            <a:r>
              <a:rPr lang="ru-RU" dirty="0" smtClean="0"/>
              <a:t>снайпер</a:t>
            </a:r>
            <a:endParaRPr lang="ru-RU" dirty="0"/>
          </a:p>
        </p:txBody>
      </p:sp>
      <p:sp>
        <p:nvSpPr>
          <p:cNvPr id="34827" name="AutoShape 11"/>
          <p:cNvSpPr>
            <a:spLocks noChangeArrowheads="1"/>
          </p:cNvSpPr>
          <p:nvPr/>
        </p:nvSpPr>
        <p:spPr bwMode="auto">
          <a:xfrm>
            <a:off x="4572000" y="5589588"/>
            <a:ext cx="4572000" cy="431800"/>
          </a:xfrm>
          <a:prstGeom prst="hexagon">
            <a:avLst>
              <a:gd name="adj" fmla="val 264706"/>
              <a:gd name="vf" fmla="val 11547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/>
              <a:t>B. </a:t>
            </a:r>
            <a:r>
              <a:rPr lang="ru-RU" dirty="0" smtClean="0"/>
              <a:t>пилот </a:t>
            </a:r>
            <a:endParaRPr lang="ru-RU" dirty="0"/>
          </a:p>
        </p:txBody>
      </p:sp>
      <p:sp>
        <p:nvSpPr>
          <p:cNvPr id="34828" name="AutoShape 12"/>
          <p:cNvSpPr>
            <a:spLocks noChangeArrowheads="1"/>
          </p:cNvSpPr>
          <p:nvPr/>
        </p:nvSpPr>
        <p:spPr bwMode="auto">
          <a:xfrm>
            <a:off x="1763713" y="3429000"/>
            <a:ext cx="5184775" cy="2016125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829" name="Oval 13"/>
          <p:cNvSpPr>
            <a:spLocks noChangeArrowheads="1"/>
          </p:cNvSpPr>
          <p:nvPr/>
        </p:nvSpPr>
        <p:spPr bwMode="auto">
          <a:xfrm>
            <a:off x="250825" y="333375"/>
            <a:ext cx="1368425" cy="8651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/>
              <a:t>50:50</a:t>
            </a:r>
          </a:p>
        </p:txBody>
      </p:sp>
      <p:grpSp>
        <p:nvGrpSpPr>
          <p:cNvPr id="34830" name="Group 14"/>
          <p:cNvGrpSpPr>
            <a:grpSpLocks/>
          </p:cNvGrpSpPr>
          <p:nvPr/>
        </p:nvGrpSpPr>
        <p:grpSpPr bwMode="auto">
          <a:xfrm>
            <a:off x="250825" y="1412875"/>
            <a:ext cx="1368425" cy="865188"/>
            <a:chOff x="158" y="1344"/>
            <a:chExt cx="862" cy="545"/>
          </a:xfrm>
        </p:grpSpPr>
        <p:sp>
          <p:nvSpPr>
            <p:cNvPr id="34831" name="Oval 15"/>
            <p:cNvSpPr>
              <a:spLocks noChangeArrowheads="1"/>
            </p:cNvSpPr>
            <p:nvPr/>
          </p:nvSpPr>
          <p:spPr bwMode="auto">
            <a:xfrm>
              <a:off x="158" y="1344"/>
              <a:ext cx="862" cy="54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34832" name="Picture 16" descr="телефон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40" y="1389"/>
              <a:ext cx="499" cy="429"/>
            </a:xfrm>
            <a:prstGeom prst="rect">
              <a:avLst/>
            </a:prstGeom>
            <a:noFill/>
          </p:spPr>
        </p:pic>
      </p:grpSp>
      <p:grpSp>
        <p:nvGrpSpPr>
          <p:cNvPr id="34833" name="Group 17"/>
          <p:cNvGrpSpPr>
            <a:grpSpLocks/>
          </p:cNvGrpSpPr>
          <p:nvPr/>
        </p:nvGrpSpPr>
        <p:grpSpPr bwMode="auto">
          <a:xfrm>
            <a:off x="250825" y="2563813"/>
            <a:ext cx="1368425" cy="865187"/>
            <a:chOff x="158" y="2160"/>
            <a:chExt cx="862" cy="545"/>
          </a:xfrm>
        </p:grpSpPr>
        <p:sp>
          <p:nvSpPr>
            <p:cNvPr id="34834" name="Oval 18"/>
            <p:cNvSpPr>
              <a:spLocks noChangeArrowheads="1"/>
            </p:cNvSpPr>
            <p:nvPr/>
          </p:nvSpPr>
          <p:spPr bwMode="auto">
            <a:xfrm>
              <a:off x="158" y="2160"/>
              <a:ext cx="862" cy="54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4835" name="chair"/>
            <p:cNvSpPr>
              <a:spLocks noEditPoints="1" noChangeArrowheads="1"/>
            </p:cNvSpPr>
            <p:nvPr/>
          </p:nvSpPr>
          <p:spPr bwMode="auto">
            <a:xfrm>
              <a:off x="431" y="2206"/>
              <a:ext cx="285" cy="272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5400 w 21600"/>
                <a:gd name="T9" fmla="*/ 7265 h 21600"/>
                <a:gd name="T10" fmla="*/ 16200 w 21600"/>
                <a:gd name="T11" fmla="*/ 1786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2960" y="3927"/>
                  </a:moveTo>
                  <a:lnTo>
                    <a:pt x="14760" y="3927"/>
                  </a:lnTo>
                  <a:cubicBezTo>
                    <a:pt x="17640" y="4713"/>
                    <a:pt x="18000" y="3535"/>
                    <a:pt x="18000" y="2356"/>
                  </a:cubicBezTo>
                  <a:cubicBezTo>
                    <a:pt x="18000" y="785"/>
                    <a:pt x="15840" y="0"/>
                    <a:pt x="10800" y="0"/>
                  </a:cubicBezTo>
                  <a:cubicBezTo>
                    <a:pt x="6120" y="0"/>
                    <a:pt x="3600" y="785"/>
                    <a:pt x="3600" y="2356"/>
                  </a:cubicBezTo>
                  <a:cubicBezTo>
                    <a:pt x="3600" y="3535"/>
                    <a:pt x="4320" y="4713"/>
                    <a:pt x="6840" y="3927"/>
                  </a:cubicBezTo>
                  <a:lnTo>
                    <a:pt x="8640" y="3927"/>
                  </a:lnTo>
                  <a:lnTo>
                    <a:pt x="8640" y="5891"/>
                  </a:lnTo>
                  <a:lnTo>
                    <a:pt x="6840" y="5891"/>
                  </a:lnTo>
                  <a:cubicBezTo>
                    <a:pt x="5400" y="5891"/>
                    <a:pt x="4320" y="7069"/>
                    <a:pt x="4320" y="8640"/>
                  </a:cubicBezTo>
                  <a:lnTo>
                    <a:pt x="4320" y="10996"/>
                  </a:lnTo>
                  <a:lnTo>
                    <a:pt x="2880" y="10996"/>
                  </a:lnTo>
                  <a:lnTo>
                    <a:pt x="2880" y="8640"/>
                  </a:lnTo>
                  <a:cubicBezTo>
                    <a:pt x="2880" y="7855"/>
                    <a:pt x="2520" y="7069"/>
                    <a:pt x="1440" y="7069"/>
                  </a:cubicBezTo>
                  <a:cubicBezTo>
                    <a:pt x="720" y="7069"/>
                    <a:pt x="0" y="7855"/>
                    <a:pt x="0" y="8640"/>
                  </a:cubicBezTo>
                  <a:lnTo>
                    <a:pt x="0" y="10604"/>
                  </a:lnTo>
                  <a:lnTo>
                    <a:pt x="0" y="17280"/>
                  </a:lnTo>
                  <a:cubicBezTo>
                    <a:pt x="0" y="18065"/>
                    <a:pt x="720" y="18851"/>
                    <a:pt x="1440" y="18851"/>
                  </a:cubicBezTo>
                  <a:cubicBezTo>
                    <a:pt x="2520" y="18851"/>
                    <a:pt x="2880" y="18065"/>
                    <a:pt x="2880" y="17280"/>
                  </a:cubicBezTo>
                  <a:lnTo>
                    <a:pt x="2880" y="14531"/>
                  </a:lnTo>
                  <a:lnTo>
                    <a:pt x="4320" y="14531"/>
                  </a:lnTo>
                  <a:lnTo>
                    <a:pt x="4320" y="15709"/>
                  </a:lnTo>
                  <a:cubicBezTo>
                    <a:pt x="4320" y="18458"/>
                    <a:pt x="6840" y="21600"/>
                    <a:pt x="10800" y="21600"/>
                  </a:cubicBezTo>
                  <a:cubicBezTo>
                    <a:pt x="15120" y="21600"/>
                    <a:pt x="17280" y="18458"/>
                    <a:pt x="17280" y="15709"/>
                  </a:cubicBezTo>
                  <a:lnTo>
                    <a:pt x="17280" y="14531"/>
                  </a:lnTo>
                  <a:lnTo>
                    <a:pt x="18720" y="14531"/>
                  </a:lnTo>
                  <a:lnTo>
                    <a:pt x="18720" y="17280"/>
                  </a:lnTo>
                  <a:cubicBezTo>
                    <a:pt x="18720" y="18065"/>
                    <a:pt x="19440" y="18851"/>
                    <a:pt x="20160" y="18851"/>
                  </a:cubicBezTo>
                  <a:cubicBezTo>
                    <a:pt x="20880" y="18851"/>
                    <a:pt x="21600" y="18065"/>
                    <a:pt x="21600" y="17280"/>
                  </a:cubicBezTo>
                  <a:lnTo>
                    <a:pt x="21600" y="10604"/>
                  </a:lnTo>
                  <a:lnTo>
                    <a:pt x="21600" y="8640"/>
                  </a:lnTo>
                  <a:cubicBezTo>
                    <a:pt x="21600" y="7855"/>
                    <a:pt x="20880" y="7069"/>
                    <a:pt x="20160" y="7069"/>
                  </a:cubicBezTo>
                  <a:cubicBezTo>
                    <a:pt x="19440" y="7069"/>
                    <a:pt x="18720" y="7855"/>
                    <a:pt x="18720" y="8640"/>
                  </a:cubicBezTo>
                  <a:lnTo>
                    <a:pt x="18720" y="10996"/>
                  </a:lnTo>
                  <a:lnTo>
                    <a:pt x="17280" y="10996"/>
                  </a:lnTo>
                  <a:lnTo>
                    <a:pt x="17280" y="8640"/>
                  </a:lnTo>
                  <a:cubicBezTo>
                    <a:pt x="17280" y="7069"/>
                    <a:pt x="16200" y="5891"/>
                    <a:pt x="14760" y="5891"/>
                  </a:cubicBezTo>
                  <a:lnTo>
                    <a:pt x="12960" y="5891"/>
                  </a:lnTo>
                  <a:close/>
                  <a:moveTo>
                    <a:pt x="12960" y="3927"/>
                  </a:moveTo>
                  <a:moveTo>
                    <a:pt x="2880" y="10996"/>
                  </a:moveTo>
                  <a:moveTo>
                    <a:pt x="4320" y="10996"/>
                  </a:moveTo>
                  <a:lnTo>
                    <a:pt x="4320" y="14531"/>
                  </a:lnTo>
                  <a:moveTo>
                    <a:pt x="2880" y="14531"/>
                  </a:moveTo>
                  <a:lnTo>
                    <a:pt x="2880" y="10996"/>
                  </a:lnTo>
                  <a:moveTo>
                    <a:pt x="17280" y="10996"/>
                  </a:moveTo>
                  <a:moveTo>
                    <a:pt x="18720" y="10996"/>
                  </a:moveTo>
                  <a:lnTo>
                    <a:pt x="18720" y="14531"/>
                  </a:lnTo>
                  <a:moveTo>
                    <a:pt x="17280" y="14531"/>
                  </a:moveTo>
                  <a:lnTo>
                    <a:pt x="17280" y="10996"/>
                  </a:lnTo>
                  <a:moveTo>
                    <a:pt x="8640" y="3927"/>
                  </a:moveTo>
                  <a:lnTo>
                    <a:pt x="12960" y="3927"/>
                  </a:lnTo>
                  <a:moveTo>
                    <a:pt x="12960" y="5891"/>
                  </a:moveTo>
                  <a:lnTo>
                    <a:pt x="8640" y="5891"/>
                  </a:lnTo>
                </a:path>
              </a:pathLst>
            </a:custGeom>
            <a:solidFill>
              <a:srgbClr val="CC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34836" name="chair3"/>
            <p:cNvSpPr>
              <a:spLocks noEditPoints="1" noChangeArrowheads="1"/>
            </p:cNvSpPr>
            <p:nvPr/>
          </p:nvSpPr>
          <p:spPr bwMode="auto">
            <a:xfrm>
              <a:off x="204" y="2341"/>
              <a:ext cx="227" cy="245"/>
            </a:xfrm>
            <a:custGeom>
              <a:avLst/>
              <a:gdLst>
                <a:gd name="T0" fmla="*/ 10800 w 21600"/>
                <a:gd name="T1" fmla="*/ 0 h 21600"/>
                <a:gd name="T2" fmla="*/ 20275 w 21600"/>
                <a:gd name="T3" fmla="*/ 10800 h 21600"/>
                <a:gd name="T4" fmla="*/ 10800 w 21600"/>
                <a:gd name="T5" fmla="*/ 21600 h 21600"/>
                <a:gd name="T6" fmla="*/ 1303 w 21600"/>
                <a:gd name="T7" fmla="*/ 10800 h 21600"/>
                <a:gd name="T8" fmla="*/ 4828 w 21600"/>
                <a:gd name="T9" fmla="*/ 6639 h 21600"/>
                <a:gd name="T10" fmla="*/ 16846 w 21600"/>
                <a:gd name="T11" fmla="*/ 1964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0661" y="21600"/>
                  </a:moveTo>
                  <a:lnTo>
                    <a:pt x="11964" y="21600"/>
                  </a:lnTo>
                  <a:lnTo>
                    <a:pt x="12969" y="21477"/>
                  </a:lnTo>
                  <a:lnTo>
                    <a:pt x="13951" y="21379"/>
                  </a:lnTo>
                  <a:lnTo>
                    <a:pt x="14742" y="21134"/>
                  </a:lnTo>
                  <a:lnTo>
                    <a:pt x="15575" y="20765"/>
                  </a:lnTo>
                  <a:lnTo>
                    <a:pt x="16152" y="20520"/>
                  </a:lnTo>
                  <a:lnTo>
                    <a:pt x="16579" y="20225"/>
                  </a:lnTo>
                  <a:lnTo>
                    <a:pt x="16942" y="19857"/>
                  </a:lnTo>
                  <a:lnTo>
                    <a:pt x="17455" y="20520"/>
                  </a:lnTo>
                  <a:lnTo>
                    <a:pt x="17989" y="21011"/>
                  </a:lnTo>
                  <a:lnTo>
                    <a:pt x="18459" y="21379"/>
                  </a:lnTo>
                  <a:lnTo>
                    <a:pt x="19079" y="21477"/>
                  </a:lnTo>
                  <a:lnTo>
                    <a:pt x="19656" y="21477"/>
                  </a:lnTo>
                  <a:lnTo>
                    <a:pt x="20275" y="21379"/>
                  </a:lnTo>
                  <a:lnTo>
                    <a:pt x="20660" y="21011"/>
                  </a:lnTo>
                  <a:lnTo>
                    <a:pt x="21173" y="20643"/>
                  </a:lnTo>
                  <a:lnTo>
                    <a:pt x="21386" y="20225"/>
                  </a:lnTo>
                  <a:lnTo>
                    <a:pt x="21600" y="19636"/>
                  </a:lnTo>
                  <a:lnTo>
                    <a:pt x="21600" y="19145"/>
                  </a:lnTo>
                  <a:lnTo>
                    <a:pt x="21600" y="18605"/>
                  </a:lnTo>
                  <a:lnTo>
                    <a:pt x="21386" y="18115"/>
                  </a:lnTo>
                  <a:lnTo>
                    <a:pt x="21066" y="17525"/>
                  </a:lnTo>
                  <a:lnTo>
                    <a:pt x="20660" y="17108"/>
                  </a:lnTo>
                  <a:lnTo>
                    <a:pt x="20275" y="16740"/>
                  </a:lnTo>
                  <a:lnTo>
                    <a:pt x="20275" y="10628"/>
                  </a:lnTo>
                  <a:lnTo>
                    <a:pt x="20275" y="5695"/>
                  </a:lnTo>
                  <a:lnTo>
                    <a:pt x="20275" y="5105"/>
                  </a:lnTo>
                  <a:lnTo>
                    <a:pt x="20190" y="4492"/>
                  </a:lnTo>
                  <a:lnTo>
                    <a:pt x="19976" y="4075"/>
                  </a:lnTo>
                  <a:lnTo>
                    <a:pt x="19763" y="3485"/>
                  </a:lnTo>
                  <a:lnTo>
                    <a:pt x="19442" y="2995"/>
                  </a:lnTo>
                  <a:lnTo>
                    <a:pt x="19079" y="2455"/>
                  </a:lnTo>
                  <a:lnTo>
                    <a:pt x="18673" y="2086"/>
                  </a:lnTo>
                  <a:lnTo>
                    <a:pt x="18139" y="1620"/>
                  </a:lnTo>
                  <a:lnTo>
                    <a:pt x="17562" y="1325"/>
                  </a:lnTo>
                  <a:lnTo>
                    <a:pt x="16836" y="957"/>
                  </a:lnTo>
                  <a:lnTo>
                    <a:pt x="16045" y="589"/>
                  </a:lnTo>
                  <a:lnTo>
                    <a:pt x="15169" y="344"/>
                  </a:lnTo>
                  <a:lnTo>
                    <a:pt x="14272" y="245"/>
                  </a:lnTo>
                  <a:lnTo>
                    <a:pt x="13182" y="123"/>
                  </a:lnTo>
                  <a:lnTo>
                    <a:pt x="12028" y="0"/>
                  </a:lnTo>
                  <a:lnTo>
                    <a:pt x="10832" y="0"/>
                  </a:lnTo>
                  <a:lnTo>
                    <a:pt x="9572" y="0"/>
                  </a:lnTo>
                  <a:lnTo>
                    <a:pt x="8418" y="123"/>
                  </a:lnTo>
                  <a:lnTo>
                    <a:pt x="7328" y="245"/>
                  </a:lnTo>
                  <a:lnTo>
                    <a:pt x="6431" y="344"/>
                  </a:lnTo>
                  <a:lnTo>
                    <a:pt x="5555" y="589"/>
                  </a:lnTo>
                  <a:lnTo>
                    <a:pt x="4764" y="957"/>
                  </a:lnTo>
                  <a:lnTo>
                    <a:pt x="4038" y="1325"/>
                  </a:lnTo>
                  <a:lnTo>
                    <a:pt x="3461" y="1620"/>
                  </a:lnTo>
                  <a:lnTo>
                    <a:pt x="2927" y="2086"/>
                  </a:lnTo>
                  <a:lnTo>
                    <a:pt x="2521" y="2455"/>
                  </a:lnTo>
                  <a:lnTo>
                    <a:pt x="2158" y="2995"/>
                  </a:lnTo>
                  <a:lnTo>
                    <a:pt x="1837" y="3485"/>
                  </a:lnTo>
                  <a:lnTo>
                    <a:pt x="1624" y="4075"/>
                  </a:lnTo>
                  <a:lnTo>
                    <a:pt x="1410" y="4492"/>
                  </a:lnTo>
                  <a:lnTo>
                    <a:pt x="1303" y="5105"/>
                  </a:lnTo>
                  <a:lnTo>
                    <a:pt x="1303" y="5695"/>
                  </a:lnTo>
                  <a:lnTo>
                    <a:pt x="1303" y="10874"/>
                  </a:lnTo>
                  <a:lnTo>
                    <a:pt x="1303" y="16740"/>
                  </a:lnTo>
                  <a:lnTo>
                    <a:pt x="940" y="17108"/>
                  </a:lnTo>
                  <a:lnTo>
                    <a:pt x="534" y="17525"/>
                  </a:lnTo>
                  <a:lnTo>
                    <a:pt x="214" y="18115"/>
                  </a:lnTo>
                  <a:lnTo>
                    <a:pt x="0" y="18605"/>
                  </a:lnTo>
                  <a:lnTo>
                    <a:pt x="0" y="19145"/>
                  </a:lnTo>
                  <a:lnTo>
                    <a:pt x="0" y="19636"/>
                  </a:lnTo>
                  <a:lnTo>
                    <a:pt x="214" y="20225"/>
                  </a:lnTo>
                  <a:lnTo>
                    <a:pt x="427" y="20643"/>
                  </a:lnTo>
                  <a:lnTo>
                    <a:pt x="833" y="21011"/>
                  </a:lnTo>
                  <a:lnTo>
                    <a:pt x="1303" y="21379"/>
                  </a:lnTo>
                  <a:lnTo>
                    <a:pt x="1944" y="21477"/>
                  </a:lnTo>
                  <a:lnTo>
                    <a:pt x="2521" y="21477"/>
                  </a:lnTo>
                  <a:lnTo>
                    <a:pt x="3141" y="21379"/>
                  </a:lnTo>
                  <a:lnTo>
                    <a:pt x="3611" y="21011"/>
                  </a:lnTo>
                  <a:lnTo>
                    <a:pt x="4145" y="20520"/>
                  </a:lnTo>
                  <a:lnTo>
                    <a:pt x="4658" y="19857"/>
                  </a:lnTo>
                  <a:lnTo>
                    <a:pt x="4914" y="20225"/>
                  </a:lnTo>
                  <a:lnTo>
                    <a:pt x="5448" y="20520"/>
                  </a:lnTo>
                  <a:lnTo>
                    <a:pt x="6025" y="20765"/>
                  </a:lnTo>
                  <a:lnTo>
                    <a:pt x="6751" y="21134"/>
                  </a:lnTo>
                  <a:lnTo>
                    <a:pt x="7542" y="21379"/>
                  </a:lnTo>
                  <a:lnTo>
                    <a:pt x="8418" y="21477"/>
                  </a:lnTo>
                  <a:lnTo>
                    <a:pt x="9465" y="21600"/>
                  </a:lnTo>
                  <a:lnTo>
                    <a:pt x="10661" y="21600"/>
                  </a:lnTo>
                  <a:close/>
                </a:path>
                <a:path w="21600" h="21600" extrusionOk="0">
                  <a:moveTo>
                    <a:pt x="17049" y="19857"/>
                  </a:moveTo>
                  <a:lnTo>
                    <a:pt x="17049" y="19268"/>
                  </a:lnTo>
                  <a:lnTo>
                    <a:pt x="17049" y="18016"/>
                  </a:lnTo>
                  <a:lnTo>
                    <a:pt x="17049" y="16274"/>
                  </a:lnTo>
                  <a:lnTo>
                    <a:pt x="17049" y="14114"/>
                  </a:lnTo>
                  <a:lnTo>
                    <a:pt x="17049" y="11880"/>
                  </a:lnTo>
                  <a:lnTo>
                    <a:pt x="17049" y="9843"/>
                  </a:lnTo>
                  <a:lnTo>
                    <a:pt x="17049" y="8100"/>
                  </a:lnTo>
                  <a:lnTo>
                    <a:pt x="17049" y="7069"/>
                  </a:lnTo>
                  <a:lnTo>
                    <a:pt x="16942" y="6725"/>
                  </a:lnTo>
                  <a:lnTo>
                    <a:pt x="16836" y="6357"/>
                  </a:lnTo>
                  <a:lnTo>
                    <a:pt x="16686" y="6112"/>
                  </a:lnTo>
                  <a:lnTo>
                    <a:pt x="16472" y="5768"/>
                  </a:lnTo>
                  <a:lnTo>
                    <a:pt x="15746" y="5351"/>
                  </a:lnTo>
                  <a:lnTo>
                    <a:pt x="14849" y="4983"/>
                  </a:lnTo>
                  <a:lnTo>
                    <a:pt x="13951" y="4615"/>
                  </a:lnTo>
                  <a:lnTo>
                    <a:pt x="12862" y="4369"/>
                  </a:lnTo>
                  <a:lnTo>
                    <a:pt x="11879" y="4271"/>
                  </a:lnTo>
                  <a:lnTo>
                    <a:pt x="10832" y="4197"/>
                  </a:lnTo>
                  <a:lnTo>
                    <a:pt x="9828" y="4271"/>
                  </a:lnTo>
                  <a:lnTo>
                    <a:pt x="8845" y="4369"/>
                  </a:lnTo>
                  <a:lnTo>
                    <a:pt x="7734" y="4615"/>
                  </a:lnTo>
                  <a:lnTo>
                    <a:pt x="6751" y="4983"/>
                  </a:lnTo>
                  <a:lnTo>
                    <a:pt x="5961" y="5351"/>
                  </a:lnTo>
                  <a:lnTo>
                    <a:pt x="5234" y="5768"/>
                  </a:lnTo>
                  <a:lnTo>
                    <a:pt x="4914" y="6112"/>
                  </a:lnTo>
                  <a:lnTo>
                    <a:pt x="4764" y="6357"/>
                  </a:lnTo>
                  <a:lnTo>
                    <a:pt x="4658" y="6725"/>
                  </a:lnTo>
                  <a:lnTo>
                    <a:pt x="4658" y="7069"/>
                  </a:lnTo>
                  <a:lnTo>
                    <a:pt x="4658" y="8100"/>
                  </a:lnTo>
                  <a:lnTo>
                    <a:pt x="4658" y="9843"/>
                  </a:lnTo>
                  <a:lnTo>
                    <a:pt x="4658" y="11880"/>
                  </a:lnTo>
                  <a:lnTo>
                    <a:pt x="4658" y="14114"/>
                  </a:lnTo>
                  <a:lnTo>
                    <a:pt x="4658" y="16274"/>
                  </a:lnTo>
                  <a:lnTo>
                    <a:pt x="4658" y="18016"/>
                  </a:lnTo>
                  <a:lnTo>
                    <a:pt x="4658" y="19268"/>
                  </a:lnTo>
                  <a:lnTo>
                    <a:pt x="4658" y="19857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34837" name="chair3"/>
            <p:cNvSpPr>
              <a:spLocks noEditPoints="1" noChangeArrowheads="1"/>
            </p:cNvSpPr>
            <p:nvPr/>
          </p:nvSpPr>
          <p:spPr bwMode="auto">
            <a:xfrm>
              <a:off x="703" y="2341"/>
              <a:ext cx="227" cy="245"/>
            </a:xfrm>
            <a:custGeom>
              <a:avLst/>
              <a:gdLst>
                <a:gd name="T0" fmla="*/ 10800 w 21600"/>
                <a:gd name="T1" fmla="*/ 0 h 21600"/>
                <a:gd name="T2" fmla="*/ 20275 w 21600"/>
                <a:gd name="T3" fmla="*/ 10800 h 21600"/>
                <a:gd name="T4" fmla="*/ 10800 w 21600"/>
                <a:gd name="T5" fmla="*/ 21600 h 21600"/>
                <a:gd name="T6" fmla="*/ 1303 w 21600"/>
                <a:gd name="T7" fmla="*/ 10800 h 21600"/>
                <a:gd name="T8" fmla="*/ 4828 w 21600"/>
                <a:gd name="T9" fmla="*/ 6639 h 21600"/>
                <a:gd name="T10" fmla="*/ 16846 w 21600"/>
                <a:gd name="T11" fmla="*/ 1964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0661" y="21600"/>
                  </a:moveTo>
                  <a:lnTo>
                    <a:pt x="11964" y="21600"/>
                  </a:lnTo>
                  <a:lnTo>
                    <a:pt x="12969" y="21477"/>
                  </a:lnTo>
                  <a:lnTo>
                    <a:pt x="13951" y="21379"/>
                  </a:lnTo>
                  <a:lnTo>
                    <a:pt x="14742" y="21134"/>
                  </a:lnTo>
                  <a:lnTo>
                    <a:pt x="15575" y="20765"/>
                  </a:lnTo>
                  <a:lnTo>
                    <a:pt x="16152" y="20520"/>
                  </a:lnTo>
                  <a:lnTo>
                    <a:pt x="16579" y="20225"/>
                  </a:lnTo>
                  <a:lnTo>
                    <a:pt x="16942" y="19857"/>
                  </a:lnTo>
                  <a:lnTo>
                    <a:pt x="17455" y="20520"/>
                  </a:lnTo>
                  <a:lnTo>
                    <a:pt x="17989" y="21011"/>
                  </a:lnTo>
                  <a:lnTo>
                    <a:pt x="18459" y="21379"/>
                  </a:lnTo>
                  <a:lnTo>
                    <a:pt x="19079" y="21477"/>
                  </a:lnTo>
                  <a:lnTo>
                    <a:pt x="19656" y="21477"/>
                  </a:lnTo>
                  <a:lnTo>
                    <a:pt x="20275" y="21379"/>
                  </a:lnTo>
                  <a:lnTo>
                    <a:pt x="20660" y="21011"/>
                  </a:lnTo>
                  <a:lnTo>
                    <a:pt x="21173" y="20643"/>
                  </a:lnTo>
                  <a:lnTo>
                    <a:pt x="21386" y="20225"/>
                  </a:lnTo>
                  <a:lnTo>
                    <a:pt x="21600" y="19636"/>
                  </a:lnTo>
                  <a:lnTo>
                    <a:pt x="21600" y="19145"/>
                  </a:lnTo>
                  <a:lnTo>
                    <a:pt x="21600" y="18605"/>
                  </a:lnTo>
                  <a:lnTo>
                    <a:pt x="21386" y="18115"/>
                  </a:lnTo>
                  <a:lnTo>
                    <a:pt x="21066" y="17525"/>
                  </a:lnTo>
                  <a:lnTo>
                    <a:pt x="20660" y="17108"/>
                  </a:lnTo>
                  <a:lnTo>
                    <a:pt x="20275" y="16740"/>
                  </a:lnTo>
                  <a:lnTo>
                    <a:pt x="20275" y="10628"/>
                  </a:lnTo>
                  <a:lnTo>
                    <a:pt x="20275" y="5695"/>
                  </a:lnTo>
                  <a:lnTo>
                    <a:pt x="20275" y="5105"/>
                  </a:lnTo>
                  <a:lnTo>
                    <a:pt x="20190" y="4492"/>
                  </a:lnTo>
                  <a:lnTo>
                    <a:pt x="19976" y="4075"/>
                  </a:lnTo>
                  <a:lnTo>
                    <a:pt x="19763" y="3485"/>
                  </a:lnTo>
                  <a:lnTo>
                    <a:pt x="19442" y="2995"/>
                  </a:lnTo>
                  <a:lnTo>
                    <a:pt x="19079" y="2455"/>
                  </a:lnTo>
                  <a:lnTo>
                    <a:pt x="18673" y="2086"/>
                  </a:lnTo>
                  <a:lnTo>
                    <a:pt x="18139" y="1620"/>
                  </a:lnTo>
                  <a:lnTo>
                    <a:pt x="17562" y="1325"/>
                  </a:lnTo>
                  <a:lnTo>
                    <a:pt x="16836" y="957"/>
                  </a:lnTo>
                  <a:lnTo>
                    <a:pt x="16045" y="589"/>
                  </a:lnTo>
                  <a:lnTo>
                    <a:pt x="15169" y="344"/>
                  </a:lnTo>
                  <a:lnTo>
                    <a:pt x="14272" y="245"/>
                  </a:lnTo>
                  <a:lnTo>
                    <a:pt x="13182" y="123"/>
                  </a:lnTo>
                  <a:lnTo>
                    <a:pt x="12028" y="0"/>
                  </a:lnTo>
                  <a:lnTo>
                    <a:pt x="10832" y="0"/>
                  </a:lnTo>
                  <a:lnTo>
                    <a:pt x="9572" y="0"/>
                  </a:lnTo>
                  <a:lnTo>
                    <a:pt x="8418" y="123"/>
                  </a:lnTo>
                  <a:lnTo>
                    <a:pt x="7328" y="245"/>
                  </a:lnTo>
                  <a:lnTo>
                    <a:pt x="6431" y="344"/>
                  </a:lnTo>
                  <a:lnTo>
                    <a:pt x="5555" y="589"/>
                  </a:lnTo>
                  <a:lnTo>
                    <a:pt x="4764" y="957"/>
                  </a:lnTo>
                  <a:lnTo>
                    <a:pt x="4038" y="1325"/>
                  </a:lnTo>
                  <a:lnTo>
                    <a:pt x="3461" y="1620"/>
                  </a:lnTo>
                  <a:lnTo>
                    <a:pt x="2927" y="2086"/>
                  </a:lnTo>
                  <a:lnTo>
                    <a:pt x="2521" y="2455"/>
                  </a:lnTo>
                  <a:lnTo>
                    <a:pt x="2158" y="2995"/>
                  </a:lnTo>
                  <a:lnTo>
                    <a:pt x="1837" y="3485"/>
                  </a:lnTo>
                  <a:lnTo>
                    <a:pt x="1624" y="4075"/>
                  </a:lnTo>
                  <a:lnTo>
                    <a:pt x="1410" y="4492"/>
                  </a:lnTo>
                  <a:lnTo>
                    <a:pt x="1303" y="5105"/>
                  </a:lnTo>
                  <a:lnTo>
                    <a:pt x="1303" y="5695"/>
                  </a:lnTo>
                  <a:lnTo>
                    <a:pt x="1303" y="10874"/>
                  </a:lnTo>
                  <a:lnTo>
                    <a:pt x="1303" y="16740"/>
                  </a:lnTo>
                  <a:lnTo>
                    <a:pt x="940" y="17108"/>
                  </a:lnTo>
                  <a:lnTo>
                    <a:pt x="534" y="17525"/>
                  </a:lnTo>
                  <a:lnTo>
                    <a:pt x="214" y="18115"/>
                  </a:lnTo>
                  <a:lnTo>
                    <a:pt x="0" y="18605"/>
                  </a:lnTo>
                  <a:lnTo>
                    <a:pt x="0" y="19145"/>
                  </a:lnTo>
                  <a:lnTo>
                    <a:pt x="0" y="19636"/>
                  </a:lnTo>
                  <a:lnTo>
                    <a:pt x="214" y="20225"/>
                  </a:lnTo>
                  <a:lnTo>
                    <a:pt x="427" y="20643"/>
                  </a:lnTo>
                  <a:lnTo>
                    <a:pt x="833" y="21011"/>
                  </a:lnTo>
                  <a:lnTo>
                    <a:pt x="1303" y="21379"/>
                  </a:lnTo>
                  <a:lnTo>
                    <a:pt x="1944" y="21477"/>
                  </a:lnTo>
                  <a:lnTo>
                    <a:pt x="2521" y="21477"/>
                  </a:lnTo>
                  <a:lnTo>
                    <a:pt x="3141" y="21379"/>
                  </a:lnTo>
                  <a:lnTo>
                    <a:pt x="3611" y="21011"/>
                  </a:lnTo>
                  <a:lnTo>
                    <a:pt x="4145" y="20520"/>
                  </a:lnTo>
                  <a:lnTo>
                    <a:pt x="4658" y="19857"/>
                  </a:lnTo>
                  <a:lnTo>
                    <a:pt x="4914" y="20225"/>
                  </a:lnTo>
                  <a:lnTo>
                    <a:pt x="5448" y="20520"/>
                  </a:lnTo>
                  <a:lnTo>
                    <a:pt x="6025" y="20765"/>
                  </a:lnTo>
                  <a:lnTo>
                    <a:pt x="6751" y="21134"/>
                  </a:lnTo>
                  <a:lnTo>
                    <a:pt x="7542" y="21379"/>
                  </a:lnTo>
                  <a:lnTo>
                    <a:pt x="8418" y="21477"/>
                  </a:lnTo>
                  <a:lnTo>
                    <a:pt x="9465" y="21600"/>
                  </a:lnTo>
                  <a:lnTo>
                    <a:pt x="10661" y="21600"/>
                  </a:lnTo>
                  <a:close/>
                </a:path>
                <a:path w="21600" h="21600" extrusionOk="0">
                  <a:moveTo>
                    <a:pt x="17049" y="19857"/>
                  </a:moveTo>
                  <a:lnTo>
                    <a:pt x="17049" y="19268"/>
                  </a:lnTo>
                  <a:lnTo>
                    <a:pt x="17049" y="18016"/>
                  </a:lnTo>
                  <a:lnTo>
                    <a:pt x="17049" y="16274"/>
                  </a:lnTo>
                  <a:lnTo>
                    <a:pt x="17049" y="14114"/>
                  </a:lnTo>
                  <a:lnTo>
                    <a:pt x="17049" y="11880"/>
                  </a:lnTo>
                  <a:lnTo>
                    <a:pt x="17049" y="9843"/>
                  </a:lnTo>
                  <a:lnTo>
                    <a:pt x="17049" y="8100"/>
                  </a:lnTo>
                  <a:lnTo>
                    <a:pt x="17049" y="7069"/>
                  </a:lnTo>
                  <a:lnTo>
                    <a:pt x="16942" y="6725"/>
                  </a:lnTo>
                  <a:lnTo>
                    <a:pt x="16836" y="6357"/>
                  </a:lnTo>
                  <a:lnTo>
                    <a:pt x="16686" y="6112"/>
                  </a:lnTo>
                  <a:lnTo>
                    <a:pt x="16472" y="5768"/>
                  </a:lnTo>
                  <a:lnTo>
                    <a:pt x="15746" y="5351"/>
                  </a:lnTo>
                  <a:lnTo>
                    <a:pt x="14849" y="4983"/>
                  </a:lnTo>
                  <a:lnTo>
                    <a:pt x="13951" y="4615"/>
                  </a:lnTo>
                  <a:lnTo>
                    <a:pt x="12862" y="4369"/>
                  </a:lnTo>
                  <a:lnTo>
                    <a:pt x="11879" y="4271"/>
                  </a:lnTo>
                  <a:lnTo>
                    <a:pt x="10832" y="4197"/>
                  </a:lnTo>
                  <a:lnTo>
                    <a:pt x="9828" y="4271"/>
                  </a:lnTo>
                  <a:lnTo>
                    <a:pt x="8845" y="4369"/>
                  </a:lnTo>
                  <a:lnTo>
                    <a:pt x="7734" y="4615"/>
                  </a:lnTo>
                  <a:lnTo>
                    <a:pt x="6751" y="4983"/>
                  </a:lnTo>
                  <a:lnTo>
                    <a:pt x="5961" y="5351"/>
                  </a:lnTo>
                  <a:lnTo>
                    <a:pt x="5234" y="5768"/>
                  </a:lnTo>
                  <a:lnTo>
                    <a:pt x="4914" y="6112"/>
                  </a:lnTo>
                  <a:lnTo>
                    <a:pt x="4764" y="6357"/>
                  </a:lnTo>
                  <a:lnTo>
                    <a:pt x="4658" y="6725"/>
                  </a:lnTo>
                  <a:lnTo>
                    <a:pt x="4658" y="7069"/>
                  </a:lnTo>
                  <a:lnTo>
                    <a:pt x="4658" y="8100"/>
                  </a:lnTo>
                  <a:lnTo>
                    <a:pt x="4658" y="9843"/>
                  </a:lnTo>
                  <a:lnTo>
                    <a:pt x="4658" y="11880"/>
                  </a:lnTo>
                  <a:lnTo>
                    <a:pt x="4658" y="14114"/>
                  </a:lnTo>
                  <a:lnTo>
                    <a:pt x="4658" y="16274"/>
                  </a:lnTo>
                  <a:lnTo>
                    <a:pt x="4658" y="18016"/>
                  </a:lnTo>
                  <a:lnTo>
                    <a:pt x="4658" y="19268"/>
                  </a:lnTo>
                  <a:lnTo>
                    <a:pt x="4658" y="19857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4838" name="Text Box 22"/>
          <p:cNvSpPr txBox="1">
            <a:spLocks noChangeArrowheads="1"/>
          </p:cNvSpPr>
          <p:nvPr/>
        </p:nvSpPr>
        <p:spPr bwMode="auto">
          <a:xfrm>
            <a:off x="1908175" y="3644900"/>
            <a:ext cx="489585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ru-RU" sz="3200" i="1" dirty="0">
                <a:latin typeface="Times New Roman" pitchFamily="18" charset="0"/>
              </a:rPr>
              <a:t>Вопрос</a:t>
            </a:r>
            <a:r>
              <a:rPr lang="en-US" sz="3200" i="1" dirty="0">
                <a:latin typeface="Times New Roman" pitchFamily="18" charset="0"/>
              </a:rPr>
              <a:t> </a:t>
            </a:r>
            <a:r>
              <a:rPr lang="ru-RU" sz="3200" i="1" dirty="0">
                <a:latin typeface="Times New Roman" pitchFamily="18" charset="0"/>
              </a:rPr>
              <a:t>№</a:t>
            </a:r>
            <a:r>
              <a:rPr lang="en-US" sz="3200" i="1" dirty="0" smtClean="0">
                <a:latin typeface="Times New Roman" pitchFamily="18" charset="0"/>
              </a:rPr>
              <a:t>2</a:t>
            </a:r>
            <a:endParaRPr lang="ru-RU" sz="3200" i="1" dirty="0" smtClean="0">
              <a:latin typeface="Times New Roman" pitchFamily="18" charset="0"/>
            </a:endParaRPr>
          </a:p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ru-RU" sz="3200" i="1" dirty="0" smtClean="0">
                <a:latin typeface="Times New Roman" pitchFamily="18" charset="0"/>
              </a:rPr>
              <a:t>Как называют бойца, владевшего искусством меткой стрельбы?</a:t>
            </a:r>
          </a:p>
        </p:txBody>
      </p:sp>
      <p:sp>
        <p:nvSpPr>
          <p:cNvPr id="34839" name="Oval 23"/>
          <p:cNvSpPr>
            <a:spLocks noChangeArrowheads="1"/>
          </p:cNvSpPr>
          <p:nvPr/>
        </p:nvSpPr>
        <p:spPr bwMode="auto">
          <a:xfrm>
            <a:off x="5868144" y="116632"/>
            <a:ext cx="1223963" cy="12239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840" name="AutoShape 2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43888" y="4365625"/>
            <a:ext cx="900112" cy="649288"/>
          </a:xfrm>
          <a:prstGeom prst="actionButtonForwardNex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841" name="Oval 25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251520" y="4149080"/>
            <a:ext cx="1368425" cy="8651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/>
              <a:t>Выйти</a:t>
            </a:r>
          </a:p>
          <a:p>
            <a:pPr algn="ctr"/>
            <a:r>
              <a:rPr lang="ru-RU" sz="2000" b="1"/>
              <a:t>из игры</a:t>
            </a:r>
          </a:p>
        </p:txBody>
      </p:sp>
      <p:pic>
        <p:nvPicPr>
          <p:cNvPr id="27" name="medley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604448" y="5157192"/>
            <a:ext cx="304800" cy="304800"/>
          </a:xfrm>
          <a:prstGeom prst="rect">
            <a:avLst/>
          </a:prstGeom>
        </p:spPr>
      </p:pic>
      <p:sp>
        <p:nvSpPr>
          <p:cNvPr id="28" name="TextBox 29"/>
          <p:cNvSpPr txBox="1"/>
          <p:nvPr/>
        </p:nvSpPr>
        <p:spPr>
          <a:xfrm>
            <a:off x="251520" y="2276872"/>
            <a:ext cx="15121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 smtClean="0"/>
              <a:t>Помощь друга</a:t>
            </a:r>
            <a:endParaRPr lang="ru-RU" sz="1200" dirty="0"/>
          </a:p>
        </p:txBody>
      </p:sp>
      <p:sp>
        <p:nvSpPr>
          <p:cNvPr id="29" name="TextBox 29"/>
          <p:cNvSpPr txBox="1"/>
          <p:nvPr/>
        </p:nvSpPr>
        <p:spPr>
          <a:xfrm>
            <a:off x="251520" y="3501008"/>
            <a:ext cx="15121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 smtClean="0"/>
              <a:t>Помощь зала </a:t>
            </a:r>
            <a:endParaRPr lang="ru-RU" sz="12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9829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48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11" dur="30000"/>
                                        <p:tgtEl>
                                          <p:spTgt spid="348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9999"/>
                                          </p:stCondLst>
                                        </p:cTn>
                                        <p:tgtEl>
                                          <p:spTgt spid="34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30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348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7" dur="20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DC122"/>
                                      </p:to>
                                    </p:animClr>
                                    <p:set>
                                      <p:cBhvr>
                                        <p:cTn id="18" dur="20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48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4" dur="20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5" dur="20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20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48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1" dur="20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2" dur="20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0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4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348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0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9" dur="20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0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5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348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7" dur="1000"/>
                                        <p:tgtEl>
                                          <p:spTgt spid="348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2" dur="10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9"/>
                  </p:tgtEl>
                </p:cond>
              </p:nextCondLst>
            </p:seq>
            <p:audio>
              <p:cMediaNode>
                <p:cTn id="5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</p:childTnLst>
        </p:cTn>
      </p:par>
    </p:tnLst>
    <p:bldLst>
      <p:bldP spid="34824" grpId="0" animBg="1"/>
      <p:bldP spid="34825" grpId="0" animBg="1"/>
      <p:bldP spid="3483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60649"/>
            <a:ext cx="3744416" cy="28083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4644008" y="332657"/>
            <a:ext cx="3888432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800" b="1" dirty="0" smtClean="0"/>
              <a:t>СНАЙПЕР</a:t>
            </a:r>
            <a:endParaRPr lang="ru-RU" sz="48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35489" y="1628800"/>
            <a:ext cx="4378085" cy="27363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251520" y="4653136"/>
            <a:ext cx="8676456" cy="156966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400" b="1" dirty="0" err="1" smtClean="0">
                <a:solidFill>
                  <a:srgbClr val="FF0000"/>
                </a:solidFill>
              </a:rPr>
              <a:t>Сна́йпер</a:t>
            </a:r>
            <a:r>
              <a:rPr lang="ru-RU" sz="2400" b="1" dirty="0" smtClean="0"/>
              <a:t> — специально обученный солдат в совершенстве владеющий искусством меткой </a:t>
            </a:r>
            <a:r>
              <a:rPr lang="ru-RU" sz="2400" b="1" dirty="0" smtClean="0">
                <a:hlinkClick r:id="rId4" tooltip="Стрельба"/>
              </a:rPr>
              <a:t>стрельбы</a:t>
            </a:r>
            <a:r>
              <a:rPr lang="ru-RU" sz="2400" b="1" dirty="0" smtClean="0"/>
              <a:t>, </a:t>
            </a:r>
            <a:r>
              <a:rPr lang="ru-RU" sz="2400" b="1" dirty="0" smtClean="0">
                <a:hlinkClick r:id="rId5" tooltip="Маскировка (военное дело)"/>
              </a:rPr>
              <a:t>маскировки</a:t>
            </a:r>
            <a:r>
              <a:rPr lang="ru-RU" sz="2400" b="1" dirty="0" smtClean="0"/>
              <a:t> и </a:t>
            </a:r>
            <a:r>
              <a:rPr lang="ru-RU" sz="2400" b="1" dirty="0" smtClean="0">
                <a:hlinkClick r:id="rId6" tooltip="Наблюдение"/>
              </a:rPr>
              <a:t>наблюдения</a:t>
            </a:r>
            <a:r>
              <a:rPr lang="ru-RU" sz="2400" b="1" dirty="0" smtClean="0"/>
              <a:t>; поражает цель, как правило, с первого </a:t>
            </a:r>
            <a:r>
              <a:rPr lang="ru-RU" sz="2400" b="1" dirty="0" smtClean="0">
                <a:hlinkClick r:id="rId7" tooltip="Выстрел"/>
              </a:rPr>
              <a:t>выстрела</a:t>
            </a:r>
            <a:r>
              <a:rPr lang="ru-RU" sz="2400" b="1" dirty="0" smtClean="0"/>
              <a:t>.</a:t>
            </a:r>
            <a:endParaRPr lang="ru-RU" sz="2400" b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КТО ХОЧЕТ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0"/>
            <a:ext cx="4032447" cy="3429000"/>
          </a:xfrm>
          <a:prstGeom prst="rect">
            <a:avLst/>
          </a:prstGeom>
          <a:noFill/>
        </p:spPr>
      </p:pic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6877050" y="836613"/>
            <a:ext cx="20161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7200900" y="0"/>
            <a:ext cx="1943100" cy="4300538"/>
            <a:chOff x="4332" y="164"/>
            <a:chExt cx="1224" cy="2709"/>
          </a:xfrm>
        </p:grpSpPr>
        <p:sp>
          <p:nvSpPr>
            <p:cNvPr id="34821" name="Text Box 5"/>
            <p:cNvSpPr txBox="1">
              <a:spLocks noChangeArrowheads="1"/>
            </p:cNvSpPr>
            <p:nvPr/>
          </p:nvSpPr>
          <p:spPr bwMode="auto">
            <a:xfrm>
              <a:off x="4604" y="164"/>
              <a:ext cx="952" cy="2709"/>
            </a:xfrm>
            <a:prstGeom prst="rect">
              <a:avLst/>
            </a:prstGeom>
            <a:solidFill>
              <a:srgbClr val="000000"/>
            </a:solidFill>
            <a:ln w="57150" cmpd="thinThick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endParaRPr lang="ru-RU" sz="100" b="1" i="1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i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100</a:t>
              </a:r>
              <a:endPara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90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80</a:t>
              </a:r>
              <a:endPara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70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60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i="1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50</a:t>
              </a:r>
              <a:endParaRPr lang="ru-RU" b="1" i="1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45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40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35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30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i="1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25</a:t>
              </a:r>
              <a:endParaRPr lang="ru-RU" b="1" i="1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20</a:t>
              </a:r>
              <a:endPara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15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10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5</a:t>
              </a:r>
              <a:endParaRPr lang="ru-RU" dirty="0">
                <a:latin typeface="Times New Roman" pitchFamily="18" charset="0"/>
              </a:endParaRPr>
            </a:p>
          </p:txBody>
        </p:sp>
        <p:sp>
          <p:nvSpPr>
            <p:cNvPr id="34822" name="Text Box 6"/>
            <p:cNvSpPr txBox="1">
              <a:spLocks noChangeArrowheads="1"/>
            </p:cNvSpPr>
            <p:nvPr/>
          </p:nvSpPr>
          <p:spPr bwMode="auto">
            <a:xfrm>
              <a:off x="4332" y="164"/>
              <a:ext cx="318" cy="2709"/>
            </a:xfrm>
            <a:prstGeom prst="rect">
              <a:avLst/>
            </a:prstGeom>
            <a:solidFill>
              <a:srgbClr val="000000"/>
            </a:solidFill>
            <a:ln w="57150" cmpd="thinThick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endParaRPr lang="ru-RU" sz="100" b="1" i="1">
                <a:effectLst>
                  <a:outerShdw blurRad="38100" dist="38100" dir="2700000" algn="tl">
                    <a:srgbClr val="5B5B89"/>
                  </a:outerShdw>
                </a:effectLst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i="1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15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14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13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12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11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i="1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10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9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8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7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6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i="1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5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4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3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2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</a:t>
              </a:r>
            </a:p>
          </p:txBody>
        </p:sp>
      </p:grpSp>
      <p:sp>
        <p:nvSpPr>
          <p:cNvPr id="34823" name="Text Box 7"/>
          <p:cNvSpPr txBox="1">
            <a:spLocks noChangeArrowheads="1"/>
          </p:cNvSpPr>
          <p:nvPr/>
        </p:nvSpPr>
        <p:spPr bwMode="auto">
          <a:xfrm>
            <a:off x="7200900" y="3356992"/>
            <a:ext cx="1943100" cy="36671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</a:rPr>
              <a:t>3             15</a:t>
            </a:r>
            <a:endParaRPr lang="ru-RU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4824" name="AutoShape 8"/>
          <p:cNvSpPr>
            <a:spLocks noChangeArrowheads="1"/>
          </p:cNvSpPr>
          <p:nvPr/>
        </p:nvSpPr>
        <p:spPr bwMode="auto">
          <a:xfrm>
            <a:off x="0" y="5589588"/>
            <a:ext cx="4572000" cy="431800"/>
          </a:xfrm>
          <a:prstGeom prst="hexagon">
            <a:avLst>
              <a:gd name="adj" fmla="val 264706"/>
              <a:gd name="vf" fmla="val 11547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dirty="0"/>
              <a:t>A. </a:t>
            </a:r>
            <a:r>
              <a:rPr lang="ru-RU" dirty="0" smtClean="0"/>
              <a:t>  Рокоссовский  К .К.</a:t>
            </a:r>
            <a:endParaRPr lang="ru-RU" dirty="0"/>
          </a:p>
        </p:txBody>
      </p:sp>
      <p:sp>
        <p:nvSpPr>
          <p:cNvPr id="34825" name="AutoShape 9"/>
          <p:cNvSpPr>
            <a:spLocks noChangeArrowheads="1"/>
          </p:cNvSpPr>
          <p:nvPr/>
        </p:nvSpPr>
        <p:spPr bwMode="auto">
          <a:xfrm>
            <a:off x="0" y="6237288"/>
            <a:ext cx="4572000" cy="431800"/>
          </a:xfrm>
          <a:prstGeom prst="hexagon">
            <a:avLst>
              <a:gd name="adj" fmla="val 264706"/>
              <a:gd name="vf" fmla="val 11547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 smtClean="0"/>
              <a:t>С. Тимошенко С.К.</a:t>
            </a:r>
            <a:endParaRPr lang="ru-RU" dirty="0"/>
          </a:p>
        </p:txBody>
      </p:sp>
      <p:sp>
        <p:nvSpPr>
          <p:cNvPr id="34826" name="AutoShape 10"/>
          <p:cNvSpPr>
            <a:spLocks noChangeArrowheads="1"/>
          </p:cNvSpPr>
          <p:nvPr/>
        </p:nvSpPr>
        <p:spPr bwMode="auto">
          <a:xfrm>
            <a:off x="4572000" y="6237288"/>
            <a:ext cx="4572000" cy="431800"/>
          </a:xfrm>
          <a:prstGeom prst="hexagon">
            <a:avLst>
              <a:gd name="adj" fmla="val 264706"/>
              <a:gd name="vf" fmla="val 11547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 smtClean="0"/>
              <a:t>D</a:t>
            </a:r>
            <a:r>
              <a:rPr lang="ru-RU" dirty="0" smtClean="0"/>
              <a:t>. Жуков. Г.К. </a:t>
            </a:r>
            <a:endParaRPr lang="ru-RU" dirty="0"/>
          </a:p>
        </p:txBody>
      </p:sp>
      <p:sp>
        <p:nvSpPr>
          <p:cNvPr id="34827" name="AutoShape 11"/>
          <p:cNvSpPr>
            <a:spLocks noChangeArrowheads="1"/>
          </p:cNvSpPr>
          <p:nvPr/>
        </p:nvSpPr>
        <p:spPr bwMode="auto">
          <a:xfrm>
            <a:off x="4572000" y="5589588"/>
            <a:ext cx="4572000" cy="503708"/>
          </a:xfrm>
          <a:prstGeom prst="hexagon">
            <a:avLst>
              <a:gd name="adj" fmla="val 264706"/>
              <a:gd name="vf" fmla="val 11547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/>
              <a:t>B</a:t>
            </a:r>
            <a:r>
              <a:rPr lang="en-US" dirty="0" smtClean="0"/>
              <a:t>.</a:t>
            </a:r>
            <a:r>
              <a:rPr lang="ru-RU" dirty="0" smtClean="0"/>
              <a:t>  Василевский А.М.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34828" name="AutoShape 12"/>
          <p:cNvSpPr>
            <a:spLocks noChangeArrowheads="1"/>
          </p:cNvSpPr>
          <p:nvPr/>
        </p:nvSpPr>
        <p:spPr bwMode="auto">
          <a:xfrm>
            <a:off x="1763713" y="3429000"/>
            <a:ext cx="5184775" cy="2016125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829" name="Oval 13"/>
          <p:cNvSpPr>
            <a:spLocks noChangeArrowheads="1"/>
          </p:cNvSpPr>
          <p:nvPr/>
        </p:nvSpPr>
        <p:spPr bwMode="auto">
          <a:xfrm>
            <a:off x="250825" y="333375"/>
            <a:ext cx="1368425" cy="8651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/>
              <a:t>50:50</a:t>
            </a:r>
          </a:p>
        </p:txBody>
      </p:sp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250825" y="1412875"/>
            <a:ext cx="1368425" cy="865188"/>
            <a:chOff x="158" y="1344"/>
            <a:chExt cx="862" cy="545"/>
          </a:xfrm>
        </p:grpSpPr>
        <p:sp>
          <p:nvSpPr>
            <p:cNvPr id="34831" name="Oval 15"/>
            <p:cNvSpPr>
              <a:spLocks noChangeArrowheads="1"/>
            </p:cNvSpPr>
            <p:nvPr/>
          </p:nvSpPr>
          <p:spPr bwMode="auto">
            <a:xfrm>
              <a:off x="158" y="1344"/>
              <a:ext cx="862" cy="54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34832" name="Picture 16" descr="телефон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40" y="1389"/>
              <a:ext cx="499" cy="429"/>
            </a:xfrm>
            <a:prstGeom prst="rect">
              <a:avLst/>
            </a:prstGeom>
            <a:noFill/>
          </p:spPr>
        </p:pic>
      </p:grpSp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250825" y="2563813"/>
            <a:ext cx="1368425" cy="865187"/>
            <a:chOff x="158" y="2160"/>
            <a:chExt cx="862" cy="545"/>
          </a:xfrm>
        </p:grpSpPr>
        <p:sp>
          <p:nvSpPr>
            <p:cNvPr id="34834" name="Oval 18"/>
            <p:cNvSpPr>
              <a:spLocks noChangeArrowheads="1"/>
            </p:cNvSpPr>
            <p:nvPr/>
          </p:nvSpPr>
          <p:spPr bwMode="auto">
            <a:xfrm>
              <a:off x="158" y="2160"/>
              <a:ext cx="862" cy="54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4835" name="chair"/>
            <p:cNvSpPr>
              <a:spLocks noEditPoints="1" noChangeArrowheads="1"/>
            </p:cNvSpPr>
            <p:nvPr/>
          </p:nvSpPr>
          <p:spPr bwMode="auto">
            <a:xfrm>
              <a:off x="431" y="2206"/>
              <a:ext cx="285" cy="272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5400 w 21600"/>
                <a:gd name="T9" fmla="*/ 7265 h 21600"/>
                <a:gd name="T10" fmla="*/ 16200 w 21600"/>
                <a:gd name="T11" fmla="*/ 1786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2960" y="3927"/>
                  </a:moveTo>
                  <a:lnTo>
                    <a:pt x="14760" y="3927"/>
                  </a:lnTo>
                  <a:cubicBezTo>
                    <a:pt x="17640" y="4713"/>
                    <a:pt x="18000" y="3535"/>
                    <a:pt x="18000" y="2356"/>
                  </a:cubicBezTo>
                  <a:cubicBezTo>
                    <a:pt x="18000" y="785"/>
                    <a:pt x="15840" y="0"/>
                    <a:pt x="10800" y="0"/>
                  </a:cubicBezTo>
                  <a:cubicBezTo>
                    <a:pt x="6120" y="0"/>
                    <a:pt x="3600" y="785"/>
                    <a:pt x="3600" y="2356"/>
                  </a:cubicBezTo>
                  <a:cubicBezTo>
                    <a:pt x="3600" y="3535"/>
                    <a:pt x="4320" y="4713"/>
                    <a:pt x="6840" y="3927"/>
                  </a:cubicBezTo>
                  <a:lnTo>
                    <a:pt x="8640" y="3927"/>
                  </a:lnTo>
                  <a:lnTo>
                    <a:pt x="8640" y="5891"/>
                  </a:lnTo>
                  <a:lnTo>
                    <a:pt x="6840" y="5891"/>
                  </a:lnTo>
                  <a:cubicBezTo>
                    <a:pt x="5400" y="5891"/>
                    <a:pt x="4320" y="7069"/>
                    <a:pt x="4320" y="8640"/>
                  </a:cubicBezTo>
                  <a:lnTo>
                    <a:pt x="4320" y="10996"/>
                  </a:lnTo>
                  <a:lnTo>
                    <a:pt x="2880" y="10996"/>
                  </a:lnTo>
                  <a:lnTo>
                    <a:pt x="2880" y="8640"/>
                  </a:lnTo>
                  <a:cubicBezTo>
                    <a:pt x="2880" y="7855"/>
                    <a:pt x="2520" y="7069"/>
                    <a:pt x="1440" y="7069"/>
                  </a:cubicBezTo>
                  <a:cubicBezTo>
                    <a:pt x="720" y="7069"/>
                    <a:pt x="0" y="7855"/>
                    <a:pt x="0" y="8640"/>
                  </a:cubicBezTo>
                  <a:lnTo>
                    <a:pt x="0" y="10604"/>
                  </a:lnTo>
                  <a:lnTo>
                    <a:pt x="0" y="17280"/>
                  </a:lnTo>
                  <a:cubicBezTo>
                    <a:pt x="0" y="18065"/>
                    <a:pt x="720" y="18851"/>
                    <a:pt x="1440" y="18851"/>
                  </a:cubicBezTo>
                  <a:cubicBezTo>
                    <a:pt x="2520" y="18851"/>
                    <a:pt x="2880" y="18065"/>
                    <a:pt x="2880" y="17280"/>
                  </a:cubicBezTo>
                  <a:lnTo>
                    <a:pt x="2880" y="14531"/>
                  </a:lnTo>
                  <a:lnTo>
                    <a:pt x="4320" y="14531"/>
                  </a:lnTo>
                  <a:lnTo>
                    <a:pt x="4320" y="15709"/>
                  </a:lnTo>
                  <a:cubicBezTo>
                    <a:pt x="4320" y="18458"/>
                    <a:pt x="6840" y="21600"/>
                    <a:pt x="10800" y="21600"/>
                  </a:cubicBezTo>
                  <a:cubicBezTo>
                    <a:pt x="15120" y="21600"/>
                    <a:pt x="17280" y="18458"/>
                    <a:pt x="17280" y="15709"/>
                  </a:cubicBezTo>
                  <a:lnTo>
                    <a:pt x="17280" y="14531"/>
                  </a:lnTo>
                  <a:lnTo>
                    <a:pt x="18720" y="14531"/>
                  </a:lnTo>
                  <a:lnTo>
                    <a:pt x="18720" y="17280"/>
                  </a:lnTo>
                  <a:cubicBezTo>
                    <a:pt x="18720" y="18065"/>
                    <a:pt x="19440" y="18851"/>
                    <a:pt x="20160" y="18851"/>
                  </a:cubicBezTo>
                  <a:cubicBezTo>
                    <a:pt x="20880" y="18851"/>
                    <a:pt x="21600" y="18065"/>
                    <a:pt x="21600" y="17280"/>
                  </a:cubicBezTo>
                  <a:lnTo>
                    <a:pt x="21600" y="10604"/>
                  </a:lnTo>
                  <a:lnTo>
                    <a:pt x="21600" y="8640"/>
                  </a:lnTo>
                  <a:cubicBezTo>
                    <a:pt x="21600" y="7855"/>
                    <a:pt x="20880" y="7069"/>
                    <a:pt x="20160" y="7069"/>
                  </a:cubicBezTo>
                  <a:cubicBezTo>
                    <a:pt x="19440" y="7069"/>
                    <a:pt x="18720" y="7855"/>
                    <a:pt x="18720" y="8640"/>
                  </a:cubicBezTo>
                  <a:lnTo>
                    <a:pt x="18720" y="10996"/>
                  </a:lnTo>
                  <a:lnTo>
                    <a:pt x="17280" y="10996"/>
                  </a:lnTo>
                  <a:lnTo>
                    <a:pt x="17280" y="8640"/>
                  </a:lnTo>
                  <a:cubicBezTo>
                    <a:pt x="17280" y="7069"/>
                    <a:pt x="16200" y="5891"/>
                    <a:pt x="14760" y="5891"/>
                  </a:cubicBezTo>
                  <a:lnTo>
                    <a:pt x="12960" y="5891"/>
                  </a:lnTo>
                  <a:close/>
                  <a:moveTo>
                    <a:pt x="12960" y="3927"/>
                  </a:moveTo>
                  <a:moveTo>
                    <a:pt x="2880" y="10996"/>
                  </a:moveTo>
                  <a:moveTo>
                    <a:pt x="4320" y="10996"/>
                  </a:moveTo>
                  <a:lnTo>
                    <a:pt x="4320" y="14531"/>
                  </a:lnTo>
                  <a:moveTo>
                    <a:pt x="2880" y="14531"/>
                  </a:moveTo>
                  <a:lnTo>
                    <a:pt x="2880" y="10996"/>
                  </a:lnTo>
                  <a:moveTo>
                    <a:pt x="17280" y="10996"/>
                  </a:moveTo>
                  <a:moveTo>
                    <a:pt x="18720" y="10996"/>
                  </a:moveTo>
                  <a:lnTo>
                    <a:pt x="18720" y="14531"/>
                  </a:lnTo>
                  <a:moveTo>
                    <a:pt x="17280" y="14531"/>
                  </a:moveTo>
                  <a:lnTo>
                    <a:pt x="17280" y="10996"/>
                  </a:lnTo>
                  <a:moveTo>
                    <a:pt x="8640" y="3927"/>
                  </a:moveTo>
                  <a:lnTo>
                    <a:pt x="12960" y="3927"/>
                  </a:lnTo>
                  <a:moveTo>
                    <a:pt x="12960" y="5891"/>
                  </a:moveTo>
                  <a:lnTo>
                    <a:pt x="8640" y="5891"/>
                  </a:lnTo>
                </a:path>
              </a:pathLst>
            </a:custGeom>
            <a:solidFill>
              <a:srgbClr val="CC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34836" name="chair3"/>
            <p:cNvSpPr>
              <a:spLocks noEditPoints="1" noChangeArrowheads="1"/>
            </p:cNvSpPr>
            <p:nvPr/>
          </p:nvSpPr>
          <p:spPr bwMode="auto">
            <a:xfrm>
              <a:off x="204" y="2341"/>
              <a:ext cx="227" cy="245"/>
            </a:xfrm>
            <a:custGeom>
              <a:avLst/>
              <a:gdLst>
                <a:gd name="T0" fmla="*/ 10800 w 21600"/>
                <a:gd name="T1" fmla="*/ 0 h 21600"/>
                <a:gd name="T2" fmla="*/ 20275 w 21600"/>
                <a:gd name="T3" fmla="*/ 10800 h 21600"/>
                <a:gd name="T4" fmla="*/ 10800 w 21600"/>
                <a:gd name="T5" fmla="*/ 21600 h 21600"/>
                <a:gd name="T6" fmla="*/ 1303 w 21600"/>
                <a:gd name="T7" fmla="*/ 10800 h 21600"/>
                <a:gd name="T8" fmla="*/ 4828 w 21600"/>
                <a:gd name="T9" fmla="*/ 6639 h 21600"/>
                <a:gd name="T10" fmla="*/ 16846 w 21600"/>
                <a:gd name="T11" fmla="*/ 1964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0661" y="21600"/>
                  </a:moveTo>
                  <a:lnTo>
                    <a:pt x="11964" y="21600"/>
                  </a:lnTo>
                  <a:lnTo>
                    <a:pt x="12969" y="21477"/>
                  </a:lnTo>
                  <a:lnTo>
                    <a:pt x="13951" y="21379"/>
                  </a:lnTo>
                  <a:lnTo>
                    <a:pt x="14742" y="21134"/>
                  </a:lnTo>
                  <a:lnTo>
                    <a:pt x="15575" y="20765"/>
                  </a:lnTo>
                  <a:lnTo>
                    <a:pt x="16152" y="20520"/>
                  </a:lnTo>
                  <a:lnTo>
                    <a:pt x="16579" y="20225"/>
                  </a:lnTo>
                  <a:lnTo>
                    <a:pt x="16942" y="19857"/>
                  </a:lnTo>
                  <a:lnTo>
                    <a:pt x="17455" y="20520"/>
                  </a:lnTo>
                  <a:lnTo>
                    <a:pt x="17989" y="21011"/>
                  </a:lnTo>
                  <a:lnTo>
                    <a:pt x="18459" y="21379"/>
                  </a:lnTo>
                  <a:lnTo>
                    <a:pt x="19079" y="21477"/>
                  </a:lnTo>
                  <a:lnTo>
                    <a:pt x="19656" y="21477"/>
                  </a:lnTo>
                  <a:lnTo>
                    <a:pt x="20275" y="21379"/>
                  </a:lnTo>
                  <a:lnTo>
                    <a:pt x="20660" y="21011"/>
                  </a:lnTo>
                  <a:lnTo>
                    <a:pt x="21173" y="20643"/>
                  </a:lnTo>
                  <a:lnTo>
                    <a:pt x="21386" y="20225"/>
                  </a:lnTo>
                  <a:lnTo>
                    <a:pt x="21600" y="19636"/>
                  </a:lnTo>
                  <a:lnTo>
                    <a:pt x="21600" y="19145"/>
                  </a:lnTo>
                  <a:lnTo>
                    <a:pt x="21600" y="18605"/>
                  </a:lnTo>
                  <a:lnTo>
                    <a:pt x="21386" y="18115"/>
                  </a:lnTo>
                  <a:lnTo>
                    <a:pt x="21066" y="17525"/>
                  </a:lnTo>
                  <a:lnTo>
                    <a:pt x="20660" y="17108"/>
                  </a:lnTo>
                  <a:lnTo>
                    <a:pt x="20275" y="16740"/>
                  </a:lnTo>
                  <a:lnTo>
                    <a:pt x="20275" y="10628"/>
                  </a:lnTo>
                  <a:lnTo>
                    <a:pt x="20275" y="5695"/>
                  </a:lnTo>
                  <a:lnTo>
                    <a:pt x="20275" y="5105"/>
                  </a:lnTo>
                  <a:lnTo>
                    <a:pt x="20190" y="4492"/>
                  </a:lnTo>
                  <a:lnTo>
                    <a:pt x="19976" y="4075"/>
                  </a:lnTo>
                  <a:lnTo>
                    <a:pt x="19763" y="3485"/>
                  </a:lnTo>
                  <a:lnTo>
                    <a:pt x="19442" y="2995"/>
                  </a:lnTo>
                  <a:lnTo>
                    <a:pt x="19079" y="2455"/>
                  </a:lnTo>
                  <a:lnTo>
                    <a:pt x="18673" y="2086"/>
                  </a:lnTo>
                  <a:lnTo>
                    <a:pt x="18139" y="1620"/>
                  </a:lnTo>
                  <a:lnTo>
                    <a:pt x="17562" y="1325"/>
                  </a:lnTo>
                  <a:lnTo>
                    <a:pt x="16836" y="957"/>
                  </a:lnTo>
                  <a:lnTo>
                    <a:pt x="16045" y="589"/>
                  </a:lnTo>
                  <a:lnTo>
                    <a:pt x="15169" y="344"/>
                  </a:lnTo>
                  <a:lnTo>
                    <a:pt x="14272" y="245"/>
                  </a:lnTo>
                  <a:lnTo>
                    <a:pt x="13182" y="123"/>
                  </a:lnTo>
                  <a:lnTo>
                    <a:pt x="12028" y="0"/>
                  </a:lnTo>
                  <a:lnTo>
                    <a:pt x="10832" y="0"/>
                  </a:lnTo>
                  <a:lnTo>
                    <a:pt x="9572" y="0"/>
                  </a:lnTo>
                  <a:lnTo>
                    <a:pt x="8418" y="123"/>
                  </a:lnTo>
                  <a:lnTo>
                    <a:pt x="7328" y="245"/>
                  </a:lnTo>
                  <a:lnTo>
                    <a:pt x="6431" y="344"/>
                  </a:lnTo>
                  <a:lnTo>
                    <a:pt x="5555" y="589"/>
                  </a:lnTo>
                  <a:lnTo>
                    <a:pt x="4764" y="957"/>
                  </a:lnTo>
                  <a:lnTo>
                    <a:pt x="4038" y="1325"/>
                  </a:lnTo>
                  <a:lnTo>
                    <a:pt x="3461" y="1620"/>
                  </a:lnTo>
                  <a:lnTo>
                    <a:pt x="2927" y="2086"/>
                  </a:lnTo>
                  <a:lnTo>
                    <a:pt x="2521" y="2455"/>
                  </a:lnTo>
                  <a:lnTo>
                    <a:pt x="2158" y="2995"/>
                  </a:lnTo>
                  <a:lnTo>
                    <a:pt x="1837" y="3485"/>
                  </a:lnTo>
                  <a:lnTo>
                    <a:pt x="1624" y="4075"/>
                  </a:lnTo>
                  <a:lnTo>
                    <a:pt x="1410" y="4492"/>
                  </a:lnTo>
                  <a:lnTo>
                    <a:pt x="1303" y="5105"/>
                  </a:lnTo>
                  <a:lnTo>
                    <a:pt x="1303" y="5695"/>
                  </a:lnTo>
                  <a:lnTo>
                    <a:pt x="1303" y="10874"/>
                  </a:lnTo>
                  <a:lnTo>
                    <a:pt x="1303" y="16740"/>
                  </a:lnTo>
                  <a:lnTo>
                    <a:pt x="940" y="17108"/>
                  </a:lnTo>
                  <a:lnTo>
                    <a:pt x="534" y="17525"/>
                  </a:lnTo>
                  <a:lnTo>
                    <a:pt x="214" y="18115"/>
                  </a:lnTo>
                  <a:lnTo>
                    <a:pt x="0" y="18605"/>
                  </a:lnTo>
                  <a:lnTo>
                    <a:pt x="0" y="19145"/>
                  </a:lnTo>
                  <a:lnTo>
                    <a:pt x="0" y="19636"/>
                  </a:lnTo>
                  <a:lnTo>
                    <a:pt x="214" y="20225"/>
                  </a:lnTo>
                  <a:lnTo>
                    <a:pt x="427" y="20643"/>
                  </a:lnTo>
                  <a:lnTo>
                    <a:pt x="833" y="21011"/>
                  </a:lnTo>
                  <a:lnTo>
                    <a:pt x="1303" y="21379"/>
                  </a:lnTo>
                  <a:lnTo>
                    <a:pt x="1944" y="21477"/>
                  </a:lnTo>
                  <a:lnTo>
                    <a:pt x="2521" y="21477"/>
                  </a:lnTo>
                  <a:lnTo>
                    <a:pt x="3141" y="21379"/>
                  </a:lnTo>
                  <a:lnTo>
                    <a:pt x="3611" y="21011"/>
                  </a:lnTo>
                  <a:lnTo>
                    <a:pt x="4145" y="20520"/>
                  </a:lnTo>
                  <a:lnTo>
                    <a:pt x="4658" y="19857"/>
                  </a:lnTo>
                  <a:lnTo>
                    <a:pt x="4914" y="20225"/>
                  </a:lnTo>
                  <a:lnTo>
                    <a:pt x="5448" y="20520"/>
                  </a:lnTo>
                  <a:lnTo>
                    <a:pt x="6025" y="20765"/>
                  </a:lnTo>
                  <a:lnTo>
                    <a:pt x="6751" y="21134"/>
                  </a:lnTo>
                  <a:lnTo>
                    <a:pt x="7542" y="21379"/>
                  </a:lnTo>
                  <a:lnTo>
                    <a:pt x="8418" y="21477"/>
                  </a:lnTo>
                  <a:lnTo>
                    <a:pt x="9465" y="21600"/>
                  </a:lnTo>
                  <a:lnTo>
                    <a:pt x="10661" y="21600"/>
                  </a:lnTo>
                  <a:close/>
                </a:path>
                <a:path w="21600" h="21600" extrusionOk="0">
                  <a:moveTo>
                    <a:pt x="17049" y="19857"/>
                  </a:moveTo>
                  <a:lnTo>
                    <a:pt x="17049" y="19268"/>
                  </a:lnTo>
                  <a:lnTo>
                    <a:pt x="17049" y="18016"/>
                  </a:lnTo>
                  <a:lnTo>
                    <a:pt x="17049" y="16274"/>
                  </a:lnTo>
                  <a:lnTo>
                    <a:pt x="17049" y="14114"/>
                  </a:lnTo>
                  <a:lnTo>
                    <a:pt x="17049" y="11880"/>
                  </a:lnTo>
                  <a:lnTo>
                    <a:pt x="17049" y="9843"/>
                  </a:lnTo>
                  <a:lnTo>
                    <a:pt x="17049" y="8100"/>
                  </a:lnTo>
                  <a:lnTo>
                    <a:pt x="17049" y="7069"/>
                  </a:lnTo>
                  <a:lnTo>
                    <a:pt x="16942" y="6725"/>
                  </a:lnTo>
                  <a:lnTo>
                    <a:pt x="16836" y="6357"/>
                  </a:lnTo>
                  <a:lnTo>
                    <a:pt x="16686" y="6112"/>
                  </a:lnTo>
                  <a:lnTo>
                    <a:pt x="16472" y="5768"/>
                  </a:lnTo>
                  <a:lnTo>
                    <a:pt x="15746" y="5351"/>
                  </a:lnTo>
                  <a:lnTo>
                    <a:pt x="14849" y="4983"/>
                  </a:lnTo>
                  <a:lnTo>
                    <a:pt x="13951" y="4615"/>
                  </a:lnTo>
                  <a:lnTo>
                    <a:pt x="12862" y="4369"/>
                  </a:lnTo>
                  <a:lnTo>
                    <a:pt x="11879" y="4271"/>
                  </a:lnTo>
                  <a:lnTo>
                    <a:pt x="10832" y="4197"/>
                  </a:lnTo>
                  <a:lnTo>
                    <a:pt x="9828" y="4271"/>
                  </a:lnTo>
                  <a:lnTo>
                    <a:pt x="8845" y="4369"/>
                  </a:lnTo>
                  <a:lnTo>
                    <a:pt x="7734" y="4615"/>
                  </a:lnTo>
                  <a:lnTo>
                    <a:pt x="6751" y="4983"/>
                  </a:lnTo>
                  <a:lnTo>
                    <a:pt x="5961" y="5351"/>
                  </a:lnTo>
                  <a:lnTo>
                    <a:pt x="5234" y="5768"/>
                  </a:lnTo>
                  <a:lnTo>
                    <a:pt x="4914" y="6112"/>
                  </a:lnTo>
                  <a:lnTo>
                    <a:pt x="4764" y="6357"/>
                  </a:lnTo>
                  <a:lnTo>
                    <a:pt x="4658" y="6725"/>
                  </a:lnTo>
                  <a:lnTo>
                    <a:pt x="4658" y="7069"/>
                  </a:lnTo>
                  <a:lnTo>
                    <a:pt x="4658" y="8100"/>
                  </a:lnTo>
                  <a:lnTo>
                    <a:pt x="4658" y="9843"/>
                  </a:lnTo>
                  <a:lnTo>
                    <a:pt x="4658" y="11880"/>
                  </a:lnTo>
                  <a:lnTo>
                    <a:pt x="4658" y="14114"/>
                  </a:lnTo>
                  <a:lnTo>
                    <a:pt x="4658" y="16274"/>
                  </a:lnTo>
                  <a:lnTo>
                    <a:pt x="4658" y="18016"/>
                  </a:lnTo>
                  <a:lnTo>
                    <a:pt x="4658" y="19268"/>
                  </a:lnTo>
                  <a:lnTo>
                    <a:pt x="4658" y="19857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34837" name="chair3"/>
            <p:cNvSpPr>
              <a:spLocks noEditPoints="1" noChangeArrowheads="1"/>
            </p:cNvSpPr>
            <p:nvPr/>
          </p:nvSpPr>
          <p:spPr bwMode="auto">
            <a:xfrm>
              <a:off x="703" y="2341"/>
              <a:ext cx="227" cy="245"/>
            </a:xfrm>
            <a:custGeom>
              <a:avLst/>
              <a:gdLst>
                <a:gd name="T0" fmla="*/ 10800 w 21600"/>
                <a:gd name="T1" fmla="*/ 0 h 21600"/>
                <a:gd name="T2" fmla="*/ 20275 w 21600"/>
                <a:gd name="T3" fmla="*/ 10800 h 21600"/>
                <a:gd name="T4" fmla="*/ 10800 w 21600"/>
                <a:gd name="T5" fmla="*/ 21600 h 21600"/>
                <a:gd name="T6" fmla="*/ 1303 w 21600"/>
                <a:gd name="T7" fmla="*/ 10800 h 21600"/>
                <a:gd name="T8" fmla="*/ 4828 w 21600"/>
                <a:gd name="T9" fmla="*/ 6639 h 21600"/>
                <a:gd name="T10" fmla="*/ 16846 w 21600"/>
                <a:gd name="T11" fmla="*/ 1964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0661" y="21600"/>
                  </a:moveTo>
                  <a:lnTo>
                    <a:pt x="11964" y="21600"/>
                  </a:lnTo>
                  <a:lnTo>
                    <a:pt x="12969" y="21477"/>
                  </a:lnTo>
                  <a:lnTo>
                    <a:pt x="13951" y="21379"/>
                  </a:lnTo>
                  <a:lnTo>
                    <a:pt x="14742" y="21134"/>
                  </a:lnTo>
                  <a:lnTo>
                    <a:pt x="15575" y="20765"/>
                  </a:lnTo>
                  <a:lnTo>
                    <a:pt x="16152" y="20520"/>
                  </a:lnTo>
                  <a:lnTo>
                    <a:pt x="16579" y="20225"/>
                  </a:lnTo>
                  <a:lnTo>
                    <a:pt x="16942" y="19857"/>
                  </a:lnTo>
                  <a:lnTo>
                    <a:pt x="17455" y="20520"/>
                  </a:lnTo>
                  <a:lnTo>
                    <a:pt x="17989" y="21011"/>
                  </a:lnTo>
                  <a:lnTo>
                    <a:pt x="18459" y="21379"/>
                  </a:lnTo>
                  <a:lnTo>
                    <a:pt x="19079" y="21477"/>
                  </a:lnTo>
                  <a:lnTo>
                    <a:pt x="19656" y="21477"/>
                  </a:lnTo>
                  <a:lnTo>
                    <a:pt x="20275" y="21379"/>
                  </a:lnTo>
                  <a:lnTo>
                    <a:pt x="20660" y="21011"/>
                  </a:lnTo>
                  <a:lnTo>
                    <a:pt x="21173" y="20643"/>
                  </a:lnTo>
                  <a:lnTo>
                    <a:pt x="21386" y="20225"/>
                  </a:lnTo>
                  <a:lnTo>
                    <a:pt x="21600" y="19636"/>
                  </a:lnTo>
                  <a:lnTo>
                    <a:pt x="21600" y="19145"/>
                  </a:lnTo>
                  <a:lnTo>
                    <a:pt x="21600" y="18605"/>
                  </a:lnTo>
                  <a:lnTo>
                    <a:pt x="21386" y="18115"/>
                  </a:lnTo>
                  <a:lnTo>
                    <a:pt x="21066" y="17525"/>
                  </a:lnTo>
                  <a:lnTo>
                    <a:pt x="20660" y="17108"/>
                  </a:lnTo>
                  <a:lnTo>
                    <a:pt x="20275" y="16740"/>
                  </a:lnTo>
                  <a:lnTo>
                    <a:pt x="20275" y="10628"/>
                  </a:lnTo>
                  <a:lnTo>
                    <a:pt x="20275" y="5695"/>
                  </a:lnTo>
                  <a:lnTo>
                    <a:pt x="20275" y="5105"/>
                  </a:lnTo>
                  <a:lnTo>
                    <a:pt x="20190" y="4492"/>
                  </a:lnTo>
                  <a:lnTo>
                    <a:pt x="19976" y="4075"/>
                  </a:lnTo>
                  <a:lnTo>
                    <a:pt x="19763" y="3485"/>
                  </a:lnTo>
                  <a:lnTo>
                    <a:pt x="19442" y="2995"/>
                  </a:lnTo>
                  <a:lnTo>
                    <a:pt x="19079" y="2455"/>
                  </a:lnTo>
                  <a:lnTo>
                    <a:pt x="18673" y="2086"/>
                  </a:lnTo>
                  <a:lnTo>
                    <a:pt x="18139" y="1620"/>
                  </a:lnTo>
                  <a:lnTo>
                    <a:pt x="17562" y="1325"/>
                  </a:lnTo>
                  <a:lnTo>
                    <a:pt x="16836" y="957"/>
                  </a:lnTo>
                  <a:lnTo>
                    <a:pt x="16045" y="589"/>
                  </a:lnTo>
                  <a:lnTo>
                    <a:pt x="15169" y="344"/>
                  </a:lnTo>
                  <a:lnTo>
                    <a:pt x="14272" y="245"/>
                  </a:lnTo>
                  <a:lnTo>
                    <a:pt x="13182" y="123"/>
                  </a:lnTo>
                  <a:lnTo>
                    <a:pt x="12028" y="0"/>
                  </a:lnTo>
                  <a:lnTo>
                    <a:pt x="10832" y="0"/>
                  </a:lnTo>
                  <a:lnTo>
                    <a:pt x="9572" y="0"/>
                  </a:lnTo>
                  <a:lnTo>
                    <a:pt x="8418" y="123"/>
                  </a:lnTo>
                  <a:lnTo>
                    <a:pt x="7328" y="245"/>
                  </a:lnTo>
                  <a:lnTo>
                    <a:pt x="6431" y="344"/>
                  </a:lnTo>
                  <a:lnTo>
                    <a:pt x="5555" y="589"/>
                  </a:lnTo>
                  <a:lnTo>
                    <a:pt x="4764" y="957"/>
                  </a:lnTo>
                  <a:lnTo>
                    <a:pt x="4038" y="1325"/>
                  </a:lnTo>
                  <a:lnTo>
                    <a:pt x="3461" y="1620"/>
                  </a:lnTo>
                  <a:lnTo>
                    <a:pt x="2927" y="2086"/>
                  </a:lnTo>
                  <a:lnTo>
                    <a:pt x="2521" y="2455"/>
                  </a:lnTo>
                  <a:lnTo>
                    <a:pt x="2158" y="2995"/>
                  </a:lnTo>
                  <a:lnTo>
                    <a:pt x="1837" y="3485"/>
                  </a:lnTo>
                  <a:lnTo>
                    <a:pt x="1624" y="4075"/>
                  </a:lnTo>
                  <a:lnTo>
                    <a:pt x="1410" y="4492"/>
                  </a:lnTo>
                  <a:lnTo>
                    <a:pt x="1303" y="5105"/>
                  </a:lnTo>
                  <a:lnTo>
                    <a:pt x="1303" y="5695"/>
                  </a:lnTo>
                  <a:lnTo>
                    <a:pt x="1303" y="10874"/>
                  </a:lnTo>
                  <a:lnTo>
                    <a:pt x="1303" y="16740"/>
                  </a:lnTo>
                  <a:lnTo>
                    <a:pt x="940" y="17108"/>
                  </a:lnTo>
                  <a:lnTo>
                    <a:pt x="534" y="17525"/>
                  </a:lnTo>
                  <a:lnTo>
                    <a:pt x="214" y="18115"/>
                  </a:lnTo>
                  <a:lnTo>
                    <a:pt x="0" y="18605"/>
                  </a:lnTo>
                  <a:lnTo>
                    <a:pt x="0" y="19145"/>
                  </a:lnTo>
                  <a:lnTo>
                    <a:pt x="0" y="19636"/>
                  </a:lnTo>
                  <a:lnTo>
                    <a:pt x="214" y="20225"/>
                  </a:lnTo>
                  <a:lnTo>
                    <a:pt x="427" y="20643"/>
                  </a:lnTo>
                  <a:lnTo>
                    <a:pt x="833" y="21011"/>
                  </a:lnTo>
                  <a:lnTo>
                    <a:pt x="1303" y="21379"/>
                  </a:lnTo>
                  <a:lnTo>
                    <a:pt x="1944" y="21477"/>
                  </a:lnTo>
                  <a:lnTo>
                    <a:pt x="2521" y="21477"/>
                  </a:lnTo>
                  <a:lnTo>
                    <a:pt x="3141" y="21379"/>
                  </a:lnTo>
                  <a:lnTo>
                    <a:pt x="3611" y="21011"/>
                  </a:lnTo>
                  <a:lnTo>
                    <a:pt x="4145" y="20520"/>
                  </a:lnTo>
                  <a:lnTo>
                    <a:pt x="4658" y="19857"/>
                  </a:lnTo>
                  <a:lnTo>
                    <a:pt x="4914" y="20225"/>
                  </a:lnTo>
                  <a:lnTo>
                    <a:pt x="5448" y="20520"/>
                  </a:lnTo>
                  <a:lnTo>
                    <a:pt x="6025" y="20765"/>
                  </a:lnTo>
                  <a:lnTo>
                    <a:pt x="6751" y="21134"/>
                  </a:lnTo>
                  <a:lnTo>
                    <a:pt x="7542" y="21379"/>
                  </a:lnTo>
                  <a:lnTo>
                    <a:pt x="8418" y="21477"/>
                  </a:lnTo>
                  <a:lnTo>
                    <a:pt x="9465" y="21600"/>
                  </a:lnTo>
                  <a:lnTo>
                    <a:pt x="10661" y="21600"/>
                  </a:lnTo>
                  <a:close/>
                </a:path>
                <a:path w="21600" h="21600" extrusionOk="0">
                  <a:moveTo>
                    <a:pt x="17049" y="19857"/>
                  </a:moveTo>
                  <a:lnTo>
                    <a:pt x="17049" y="19268"/>
                  </a:lnTo>
                  <a:lnTo>
                    <a:pt x="17049" y="18016"/>
                  </a:lnTo>
                  <a:lnTo>
                    <a:pt x="17049" y="16274"/>
                  </a:lnTo>
                  <a:lnTo>
                    <a:pt x="17049" y="14114"/>
                  </a:lnTo>
                  <a:lnTo>
                    <a:pt x="17049" y="11880"/>
                  </a:lnTo>
                  <a:lnTo>
                    <a:pt x="17049" y="9843"/>
                  </a:lnTo>
                  <a:lnTo>
                    <a:pt x="17049" y="8100"/>
                  </a:lnTo>
                  <a:lnTo>
                    <a:pt x="17049" y="7069"/>
                  </a:lnTo>
                  <a:lnTo>
                    <a:pt x="16942" y="6725"/>
                  </a:lnTo>
                  <a:lnTo>
                    <a:pt x="16836" y="6357"/>
                  </a:lnTo>
                  <a:lnTo>
                    <a:pt x="16686" y="6112"/>
                  </a:lnTo>
                  <a:lnTo>
                    <a:pt x="16472" y="5768"/>
                  </a:lnTo>
                  <a:lnTo>
                    <a:pt x="15746" y="5351"/>
                  </a:lnTo>
                  <a:lnTo>
                    <a:pt x="14849" y="4983"/>
                  </a:lnTo>
                  <a:lnTo>
                    <a:pt x="13951" y="4615"/>
                  </a:lnTo>
                  <a:lnTo>
                    <a:pt x="12862" y="4369"/>
                  </a:lnTo>
                  <a:lnTo>
                    <a:pt x="11879" y="4271"/>
                  </a:lnTo>
                  <a:lnTo>
                    <a:pt x="10832" y="4197"/>
                  </a:lnTo>
                  <a:lnTo>
                    <a:pt x="9828" y="4271"/>
                  </a:lnTo>
                  <a:lnTo>
                    <a:pt x="8845" y="4369"/>
                  </a:lnTo>
                  <a:lnTo>
                    <a:pt x="7734" y="4615"/>
                  </a:lnTo>
                  <a:lnTo>
                    <a:pt x="6751" y="4983"/>
                  </a:lnTo>
                  <a:lnTo>
                    <a:pt x="5961" y="5351"/>
                  </a:lnTo>
                  <a:lnTo>
                    <a:pt x="5234" y="5768"/>
                  </a:lnTo>
                  <a:lnTo>
                    <a:pt x="4914" y="6112"/>
                  </a:lnTo>
                  <a:lnTo>
                    <a:pt x="4764" y="6357"/>
                  </a:lnTo>
                  <a:lnTo>
                    <a:pt x="4658" y="6725"/>
                  </a:lnTo>
                  <a:lnTo>
                    <a:pt x="4658" y="7069"/>
                  </a:lnTo>
                  <a:lnTo>
                    <a:pt x="4658" y="8100"/>
                  </a:lnTo>
                  <a:lnTo>
                    <a:pt x="4658" y="9843"/>
                  </a:lnTo>
                  <a:lnTo>
                    <a:pt x="4658" y="11880"/>
                  </a:lnTo>
                  <a:lnTo>
                    <a:pt x="4658" y="14114"/>
                  </a:lnTo>
                  <a:lnTo>
                    <a:pt x="4658" y="16274"/>
                  </a:lnTo>
                  <a:lnTo>
                    <a:pt x="4658" y="18016"/>
                  </a:lnTo>
                  <a:lnTo>
                    <a:pt x="4658" y="19268"/>
                  </a:lnTo>
                  <a:lnTo>
                    <a:pt x="4658" y="19857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4838" name="Text Box 22"/>
          <p:cNvSpPr txBox="1">
            <a:spLocks noChangeArrowheads="1"/>
          </p:cNvSpPr>
          <p:nvPr/>
        </p:nvSpPr>
        <p:spPr bwMode="auto">
          <a:xfrm>
            <a:off x="1908175" y="3644900"/>
            <a:ext cx="4752057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ru-RU" sz="3200" i="1" dirty="0">
                <a:latin typeface="Times New Roman" pitchFamily="18" charset="0"/>
              </a:rPr>
              <a:t>Вопрос</a:t>
            </a:r>
            <a:r>
              <a:rPr lang="en-US" sz="3200" i="1" dirty="0">
                <a:latin typeface="Times New Roman" pitchFamily="18" charset="0"/>
              </a:rPr>
              <a:t> </a:t>
            </a:r>
            <a:r>
              <a:rPr lang="ru-RU" sz="3200" i="1" dirty="0" smtClean="0">
                <a:latin typeface="Times New Roman" pitchFamily="18" charset="0"/>
              </a:rPr>
              <a:t>№3.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ru-RU" sz="3200" i="1" dirty="0" smtClean="0">
                <a:latin typeface="Times New Roman" pitchFamily="18" charset="0"/>
              </a:rPr>
              <a:t>Великий полководец, маршал, четырежды Герой Советского Союза.</a:t>
            </a:r>
          </a:p>
        </p:txBody>
      </p:sp>
      <p:sp>
        <p:nvSpPr>
          <p:cNvPr id="34839" name="Oval 23"/>
          <p:cNvSpPr>
            <a:spLocks noChangeArrowheads="1"/>
          </p:cNvSpPr>
          <p:nvPr/>
        </p:nvSpPr>
        <p:spPr bwMode="auto">
          <a:xfrm>
            <a:off x="5940152" y="188640"/>
            <a:ext cx="1223963" cy="12239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840" name="AutoShape 2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43888" y="4365625"/>
            <a:ext cx="900112" cy="649288"/>
          </a:xfrm>
          <a:prstGeom prst="actionButtonForwardNex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841" name="Oval 25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179512" y="4077072"/>
            <a:ext cx="1368425" cy="8651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/>
              <a:t>Выйти</a:t>
            </a:r>
          </a:p>
          <a:p>
            <a:pPr algn="ctr"/>
            <a:r>
              <a:rPr lang="ru-RU" sz="2000" b="1"/>
              <a:t>из игры</a:t>
            </a:r>
          </a:p>
        </p:txBody>
      </p:sp>
      <p:pic>
        <p:nvPicPr>
          <p:cNvPr id="27" name="medley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532440" y="5157192"/>
            <a:ext cx="304800" cy="304800"/>
          </a:xfrm>
          <a:prstGeom prst="rect">
            <a:avLst/>
          </a:prstGeom>
        </p:spPr>
      </p:pic>
      <p:sp>
        <p:nvSpPr>
          <p:cNvPr id="28" name="TextBox 29"/>
          <p:cNvSpPr txBox="1"/>
          <p:nvPr/>
        </p:nvSpPr>
        <p:spPr>
          <a:xfrm>
            <a:off x="179512" y="2276872"/>
            <a:ext cx="15121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 smtClean="0"/>
              <a:t>Помощь друга</a:t>
            </a:r>
            <a:endParaRPr lang="ru-RU" sz="1200" dirty="0"/>
          </a:p>
        </p:txBody>
      </p:sp>
      <p:sp>
        <p:nvSpPr>
          <p:cNvPr id="29" name="TextBox 29"/>
          <p:cNvSpPr txBox="1"/>
          <p:nvPr/>
        </p:nvSpPr>
        <p:spPr>
          <a:xfrm>
            <a:off x="251520" y="3501008"/>
            <a:ext cx="15121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 smtClean="0"/>
              <a:t>Помощь зала </a:t>
            </a:r>
            <a:endParaRPr lang="ru-RU" sz="12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9829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11" dur="30000"/>
                                        <p:tgtEl>
                                          <p:spTgt spid="348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9999"/>
                                          </p:stCondLst>
                                        </p:cTn>
                                        <p:tgtEl>
                                          <p:spTgt spid="34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348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7" dur="20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DC122"/>
                                      </p:to>
                                    </p:animClr>
                                    <p:set>
                                      <p:cBhvr>
                                        <p:cTn id="18" dur="20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48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4" dur="20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5" dur="20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20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48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1" dur="20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2" dur="20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0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4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348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0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9" dur="20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0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5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348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7" dur="1000"/>
                                        <p:tgtEl>
                                          <p:spTgt spid="348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2" dur="10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9"/>
                  </p:tgtEl>
                </p:cond>
              </p:nextCondLst>
            </p:seq>
            <p:audio>
              <p:cMediaNode>
                <p:cTn id="5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</p:childTnLst>
        </p:cTn>
      </p:par>
    </p:tnLst>
    <p:bldLst>
      <p:bldP spid="34824" grpId="0" animBg="1"/>
      <p:bldP spid="34825" grpId="0" animBg="1"/>
      <p:bldP spid="3483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95936" y="548680"/>
            <a:ext cx="4824536" cy="156966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b="1" dirty="0" smtClean="0"/>
              <a:t>Командовал войсками Резервного, Ленинградского, Западного, 1-го Украинского, 1-го Белорусского фронтов.</a:t>
            </a:r>
            <a:endParaRPr lang="ru-RU" sz="2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067944" y="2564904"/>
            <a:ext cx="4896544" cy="193899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b="1" dirty="0" smtClean="0"/>
              <a:t>Принял капитуляцию Вооруженных Сил фашистской Германии. Дважды удостоен ордена "Победа".</a:t>
            </a:r>
            <a:endParaRPr lang="ru-RU" sz="2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4869160"/>
            <a:ext cx="8208912" cy="181588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Жуков Георгий Константинович </a:t>
            </a:r>
            <a:r>
              <a:rPr lang="ru-RU" sz="2800" b="1" dirty="0" smtClean="0"/>
              <a:t>(1896-1974 гг.) - маршал Советского Союза, заместитель Верховного главнокомандующего ВС СССР, член Ставки ВГК.</a:t>
            </a:r>
            <a:endParaRPr lang="ru-RU" sz="2800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620688"/>
            <a:ext cx="2983531" cy="39604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КТО ХОЧЕТ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0"/>
            <a:ext cx="4019128" cy="3429000"/>
          </a:xfrm>
          <a:prstGeom prst="rect">
            <a:avLst/>
          </a:prstGeom>
          <a:noFill/>
        </p:spPr>
      </p:pic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6877050" y="836613"/>
            <a:ext cx="20161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7200900" y="0"/>
            <a:ext cx="1943100" cy="4300538"/>
            <a:chOff x="4332" y="164"/>
            <a:chExt cx="1224" cy="2709"/>
          </a:xfrm>
        </p:grpSpPr>
        <p:sp>
          <p:nvSpPr>
            <p:cNvPr id="34821" name="Text Box 5"/>
            <p:cNvSpPr txBox="1">
              <a:spLocks noChangeArrowheads="1"/>
            </p:cNvSpPr>
            <p:nvPr/>
          </p:nvSpPr>
          <p:spPr bwMode="auto">
            <a:xfrm>
              <a:off x="4604" y="164"/>
              <a:ext cx="952" cy="2709"/>
            </a:xfrm>
            <a:prstGeom prst="rect">
              <a:avLst/>
            </a:prstGeom>
            <a:solidFill>
              <a:srgbClr val="000000"/>
            </a:solidFill>
            <a:ln w="57150" cmpd="thinThick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endParaRPr lang="ru-RU" sz="100" b="1" i="1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i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100</a:t>
              </a:r>
              <a:endPara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90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80</a:t>
              </a:r>
              <a:endPara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70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60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i="1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50</a:t>
              </a:r>
              <a:endParaRPr lang="ru-RU" b="1" i="1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45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40</a:t>
              </a:r>
              <a:endPara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35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30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i="1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25</a:t>
              </a:r>
              <a:endParaRPr lang="ru-RU" b="1" i="1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20</a:t>
              </a:r>
              <a:endPara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15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10</a:t>
              </a:r>
              <a:endParaRPr lang="ru-RU" dirty="0">
                <a:effectLst>
                  <a:outerShdw blurRad="38100" dist="38100" dir="2700000" algn="tl">
                    <a:srgbClr val="5B5B89"/>
                  </a:outerShdw>
                </a:effectLst>
                <a:latin typeface="Times New Roman" pitchFamily="18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dirty="0" smtClean="0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5</a:t>
              </a:r>
              <a:endParaRPr lang="ru-RU" dirty="0">
                <a:latin typeface="Times New Roman" pitchFamily="18" charset="0"/>
              </a:endParaRPr>
            </a:p>
          </p:txBody>
        </p:sp>
        <p:sp>
          <p:nvSpPr>
            <p:cNvPr id="34822" name="Text Box 6"/>
            <p:cNvSpPr txBox="1">
              <a:spLocks noChangeArrowheads="1"/>
            </p:cNvSpPr>
            <p:nvPr/>
          </p:nvSpPr>
          <p:spPr bwMode="auto">
            <a:xfrm>
              <a:off x="4332" y="164"/>
              <a:ext cx="318" cy="2709"/>
            </a:xfrm>
            <a:prstGeom prst="rect">
              <a:avLst/>
            </a:prstGeom>
            <a:solidFill>
              <a:srgbClr val="000000"/>
            </a:solidFill>
            <a:ln w="57150" cmpd="thinThick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endParaRPr lang="ru-RU" sz="100" b="1" i="1">
                <a:effectLst>
                  <a:outerShdw blurRad="38100" dist="38100" dir="2700000" algn="tl">
                    <a:srgbClr val="5B5B89"/>
                  </a:outerShdw>
                </a:effectLst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i="1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15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14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13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12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11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i="1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10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9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8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7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6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 b="1" i="1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5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4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3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2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ru-RU">
                  <a:effectLst>
                    <a:outerShdw blurRad="38100" dist="38100" dir="2700000" algn="tl">
                      <a:srgbClr val="5B5B89"/>
                    </a:outerShdw>
                  </a:effectLst>
                  <a:latin typeface="Times New Roman" pitchFamily="18" charset="0"/>
                </a:rPr>
                <a:t>1</a:t>
              </a:r>
            </a:p>
          </p:txBody>
        </p:sp>
      </p:grpSp>
      <p:sp>
        <p:nvSpPr>
          <p:cNvPr id="34823" name="Text Box 7"/>
          <p:cNvSpPr txBox="1">
            <a:spLocks noChangeArrowheads="1"/>
          </p:cNvSpPr>
          <p:nvPr/>
        </p:nvSpPr>
        <p:spPr bwMode="auto">
          <a:xfrm>
            <a:off x="7200900" y="3068960"/>
            <a:ext cx="1943100" cy="36671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</a:rPr>
              <a:t>4            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</a:rPr>
              <a:t>20</a:t>
            </a:r>
            <a:endParaRPr lang="ru-RU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4824" name="AutoShape 8"/>
          <p:cNvSpPr>
            <a:spLocks noChangeArrowheads="1"/>
          </p:cNvSpPr>
          <p:nvPr/>
        </p:nvSpPr>
        <p:spPr bwMode="auto">
          <a:xfrm>
            <a:off x="0" y="5589588"/>
            <a:ext cx="4572000" cy="431800"/>
          </a:xfrm>
          <a:prstGeom prst="hexagon">
            <a:avLst>
              <a:gd name="adj" fmla="val 264706"/>
              <a:gd name="vf" fmla="val 11547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/>
              <a:t>A</a:t>
            </a:r>
            <a:r>
              <a:rPr lang="en-US" dirty="0" smtClean="0"/>
              <a:t>.</a:t>
            </a:r>
            <a:r>
              <a:rPr lang="ru-RU" dirty="0" smtClean="0"/>
              <a:t> Одесса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34825" name="AutoShape 9"/>
          <p:cNvSpPr>
            <a:spLocks noChangeArrowheads="1"/>
          </p:cNvSpPr>
          <p:nvPr/>
        </p:nvSpPr>
        <p:spPr bwMode="auto">
          <a:xfrm>
            <a:off x="0" y="6237288"/>
            <a:ext cx="4572000" cy="431800"/>
          </a:xfrm>
          <a:prstGeom prst="hexagon">
            <a:avLst>
              <a:gd name="adj" fmla="val 264706"/>
              <a:gd name="vf" fmla="val 11547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/>
              <a:t>C. </a:t>
            </a:r>
            <a:r>
              <a:rPr lang="ru-RU" dirty="0" smtClean="0"/>
              <a:t> Севастополь</a:t>
            </a:r>
            <a:endParaRPr lang="ru-RU" dirty="0"/>
          </a:p>
        </p:txBody>
      </p:sp>
      <p:sp>
        <p:nvSpPr>
          <p:cNvPr id="34826" name="AutoShape 10"/>
          <p:cNvSpPr>
            <a:spLocks noChangeArrowheads="1"/>
          </p:cNvSpPr>
          <p:nvPr/>
        </p:nvSpPr>
        <p:spPr bwMode="auto">
          <a:xfrm>
            <a:off x="4572000" y="6237288"/>
            <a:ext cx="4572000" cy="431800"/>
          </a:xfrm>
          <a:prstGeom prst="hexagon">
            <a:avLst>
              <a:gd name="adj" fmla="val 264706"/>
              <a:gd name="vf" fmla="val 11547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/>
              <a:t>D. </a:t>
            </a:r>
            <a:r>
              <a:rPr lang="ru-RU" dirty="0" smtClean="0"/>
              <a:t> Ленинград.</a:t>
            </a:r>
            <a:endParaRPr lang="ru-RU" dirty="0"/>
          </a:p>
        </p:txBody>
      </p:sp>
      <p:sp>
        <p:nvSpPr>
          <p:cNvPr id="34827" name="AutoShape 11"/>
          <p:cNvSpPr>
            <a:spLocks noChangeArrowheads="1"/>
          </p:cNvSpPr>
          <p:nvPr/>
        </p:nvSpPr>
        <p:spPr bwMode="auto">
          <a:xfrm>
            <a:off x="4572000" y="5589588"/>
            <a:ext cx="4572000" cy="431800"/>
          </a:xfrm>
          <a:prstGeom prst="hexagon">
            <a:avLst>
              <a:gd name="adj" fmla="val 264706"/>
              <a:gd name="vf" fmla="val 11547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/>
              <a:t>B. </a:t>
            </a:r>
            <a:r>
              <a:rPr lang="ru-RU" dirty="0" smtClean="0"/>
              <a:t> Минск.</a:t>
            </a:r>
            <a:endParaRPr lang="ru-RU" dirty="0"/>
          </a:p>
        </p:txBody>
      </p:sp>
      <p:sp>
        <p:nvSpPr>
          <p:cNvPr id="34828" name="AutoShape 12"/>
          <p:cNvSpPr>
            <a:spLocks noChangeArrowheads="1"/>
          </p:cNvSpPr>
          <p:nvPr/>
        </p:nvSpPr>
        <p:spPr bwMode="auto">
          <a:xfrm>
            <a:off x="1763713" y="3429000"/>
            <a:ext cx="5184775" cy="2016125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829" name="Oval 13"/>
          <p:cNvSpPr>
            <a:spLocks noChangeArrowheads="1"/>
          </p:cNvSpPr>
          <p:nvPr/>
        </p:nvSpPr>
        <p:spPr bwMode="auto">
          <a:xfrm>
            <a:off x="250825" y="333375"/>
            <a:ext cx="1368425" cy="8651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/>
              <a:t>50:50</a:t>
            </a:r>
          </a:p>
        </p:txBody>
      </p:sp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250825" y="1412875"/>
            <a:ext cx="1368425" cy="865188"/>
            <a:chOff x="158" y="1344"/>
            <a:chExt cx="862" cy="545"/>
          </a:xfrm>
        </p:grpSpPr>
        <p:sp>
          <p:nvSpPr>
            <p:cNvPr id="34831" name="Oval 15"/>
            <p:cNvSpPr>
              <a:spLocks noChangeArrowheads="1"/>
            </p:cNvSpPr>
            <p:nvPr/>
          </p:nvSpPr>
          <p:spPr bwMode="auto">
            <a:xfrm>
              <a:off x="158" y="1344"/>
              <a:ext cx="862" cy="54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34832" name="Picture 16" descr="телефон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40" y="1389"/>
              <a:ext cx="499" cy="429"/>
            </a:xfrm>
            <a:prstGeom prst="rect">
              <a:avLst/>
            </a:prstGeom>
            <a:noFill/>
          </p:spPr>
        </p:pic>
      </p:grpSp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250825" y="2563813"/>
            <a:ext cx="1368425" cy="865187"/>
            <a:chOff x="158" y="2160"/>
            <a:chExt cx="862" cy="545"/>
          </a:xfrm>
        </p:grpSpPr>
        <p:sp>
          <p:nvSpPr>
            <p:cNvPr id="34834" name="Oval 18"/>
            <p:cNvSpPr>
              <a:spLocks noChangeArrowheads="1"/>
            </p:cNvSpPr>
            <p:nvPr/>
          </p:nvSpPr>
          <p:spPr bwMode="auto">
            <a:xfrm>
              <a:off x="158" y="2160"/>
              <a:ext cx="862" cy="54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4835" name="chair"/>
            <p:cNvSpPr>
              <a:spLocks noEditPoints="1" noChangeArrowheads="1"/>
            </p:cNvSpPr>
            <p:nvPr/>
          </p:nvSpPr>
          <p:spPr bwMode="auto">
            <a:xfrm>
              <a:off x="431" y="2206"/>
              <a:ext cx="285" cy="272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5400 w 21600"/>
                <a:gd name="T9" fmla="*/ 7265 h 21600"/>
                <a:gd name="T10" fmla="*/ 16200 w 21600"/>
                <a:gd name="T11" fmla="*/ 1786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2960" y="3927"/>
                  </a:moveTo>
                  <a:lnTo>
                    <a:pt x="14760" y="3927"/>
                  </a:lnTo>
                  <a:cubicBezTo>
                    <a:pt x="17640" y="4713"/>
                    <a:pt x="18000" y="3535"/>
                    <a:pt x="18000" y="2356"/>
                  </a:cubicBezTo>
                  <a:cubicBezTo>
                    <a:pt x="18000" y="785"/>
                    <a:pt x="15840" y="0"/>
                    <a:pt x="10800" y="0"/>
                  </a:cubicBezTo>
                  <a:cubicBezTo>
                    <a:pt x="6120" y="0"/>
                    <a:pt x="3600" y="785"/>
                    <a:pt x="3600" y="2356"/>
                  </a:cubicBezTo>
                  <a:cubicBezTo>
                    <a:pt x="3600" y="3535"/>
                    <a:pt x="4320" y="4713"/>
                    <a:pt x="6840" y="3927"/>
                  </a:cubicBezTo>
                  <a:lnTo>
                    <a:pt x="8640" y="3927"/>
                  </a:lnTo>
                  <a:lnTo>
                    <a:pt x="8640" y="5891"/>
                  </a:lnTo>
                  <a:lnTo>
                    <a:pt x="6840" y="5891"/>
                  </a:lnTo>
                  <a:cubicBezTo>
                    <a:pt x="5400" y="5891"/>
                    <a:pt x="4320" y="7069"/>
                    <a:pt x="4320" y="8640"/>
                  </a:cubicBezTo>
                  <a:lnTo>
                    <a:pt x="4320" y="10996"/>
                  </a:lnTo>
                  <a:lnTo>
                    <a:pt x="2880" y="10996"/>
                  </a:lnTo>
                  <a:lnTo>
                    <a:pt x="2880" y="8640"/>
                  </a:lnTo>
                  <a:cubicBezTo>
                    <a:pt x="2880" y="7855"/>
                    <a:pt x="2520" y="7069"/>
                    <a:pt x="1440" y="7069"/>
                  </a:cubicBezTo>
                  <a:cubicBezTo>
                    <a:pt x="720" y="7069"/>
                    <a:pt x="0" y="7855"/>
                    <a:pt x="0" y="8640"/>
                  </a:cubicBezTo>
                  <a:lnTo>
                    <a:pt x="0" y="10604"/>
                  </a:lnTo>
                  <a:lnTo>
                    <a:pt x="0" y="17280"/>
                  </a:lnTo>
                  <a:cubicBezTo>
                    <a:pt x="0" y="18065"/>
                    <a:pt x="720" y="18851"/>
                    <a:pt x="1440" y="18851"/>
                  </a:cubicBezTo>
                  <a:cubicBezTo>
                    <a:pt x="2520" y="18851"/>
                    <a:pt x="2880" y="18065"/>
                    <a:pt x="2880" y="17280"/>
                  </a:cubicBezTo>
                  <a:lnTo>
                    <a:pt x="2880" y="14531"/>
                  </a:lnTo>
                  <a:lnTo>
                    <a:pt x="4320" y="14531"/>
                  </a:lnTo>
                  <a:lnTo>
                    <a:pt x="4320" y="15709"/>
                  </a:lnTo>
                  <a:cubicBezTo>
                    <a:pt x="4320" y="18458"/>
                    <a:pt x="6840" y="21600"/>
                    <a:pt x="10800" y="21600"/>
                  </a:cubicBezTo>
                  <a:cubicBezTo>
                    <a:pt x="15120" y="21600"/>
                    <a:pt x="17280" y="18458"/>
                    <a:pt x="17280" y="15709"/>
                  </a:cubicBezTo>
                  <a:lnTo>
                    <a:pt x="17280" y="14531"/>
                  </a:lnTo>
                  <a:lnTo>
                    <a:pt x="18720" y="14531"/>
                  </a:lnTo>
                  <a:lnTo>
                    <a:pt x="18720" y="17280"/>
                  </a:lnTo>
                  <a:cubicBezTo>
                    <a:pt x="18720" y="18065"/>
                    <a:pt x="19440" y="18851"/>
                    <a:pt x="20160" y="18851"/>
                  </a:cubicBezTo>
                  <a:cubicBezTo>
                    <a:pt x="20880" y="18851"/>
                    <a:pt x="21600" y="18065"/>
                    <a:pt x="21600" y="17280"/>
                  </a:cubicBezTo>
                  <a:lnTo>
                    <a:pt x="21600" y="10604"/>
                  </a:lnTo>
                  <a:lnTo>
                    <a:pt x="21600" y="8640"/>
                  </a:lnTo>
                  <a:cubicBezTo>
                    <a:pt x="21600" y="7855"/>
                    <a:pt x="20880" y="7069"/>
                    <a:pt x="20160" y="7069"/>
                  </a:cubicBezTo>
                  <a:cubicBezTo>
                    <a:pt x="19440" y="7069"/>
                    <a:pt x="18720" y="7855"/>
                    <a:pt x="18720" y="8640"/>
                  </a:cubicBezTo>
                  <a:lnTo>
                    <a:pt x="18720" y="10996"/>
                  </a:lnTo>
                  <a:lnTo>
                    <a:pt x="17280" y="10996"/>
                  </a:lnTo>
                  <a:lnTo>
                    <a:pt x="17280" y="8640"/>
                  </a:lnTo>
                  <a:cubicBezTo>
                    <a:pt x="17280" y="7069"/>
                    <a:pt x="16200" y="5891"/>
                    <a:pt x="14760" y="5891"/>
                  </a:cubicBezTo>
                  <a:lnTo>
                    <a:pt x="12960" y="5891"/>
                  </a:lnTo>
                  <a:close/>
                  <a:moveTo>
                    <a:pt x="12960" y="3927"/>
                  </a:moveTo>
                  <a:moveTo>
                    <a:pt x="2880" y="10996"/>
                  </a:moveTo>
                  <a:moveTo>
                    <a:pt x="4320" y="10996"/>
                  </a:moveTo>
                  <a:lnTo>
                    <a:pt x="4320" y="14531"/>
                  </a:lnTo>
                  <a:moveTo>
                    <a:pt x="2880" y="14531"/>
                  </a:moveTo>
                  <a:lnTo>
                    <a:pt x="2880" y="10996"/>
                  </a:lnTo>
                  <a:moveTo>
                    <a:pt x="17280" y="10996"/>
                  </a:moveTo>
                  <a:moveTo>
                    <a:pt x="18720" y="10996"/>
                  </a:moveTo>
                  <a:lnTo>
                    <a:pt x="18720" y="14531"/>
                  </a:lnTo>
                  <a:moveTo>
                    <a:pt x="17280" y="14531"/>
                  </a:moveTo>
                  <a:lnTo>
                    <a:pt x="17280" y="10996"/>
                  </a:lnTo>
                  <a:moveTo>
                    <a:pt x="8640" y="3927"/>
                  </a:moveTo>
                  <a:lnTo>
                    <a:pt x="12960" y="3927"/>
                  </a:lnTo>
                  <a:moveTo>
                    <a:pt x="12960" y="5891"/>
                  </a:moveTo>
                  <a:lnTo>
                    <a:pt x="8640" y="5891"/>
                  </a:lnTo>
                </a:path>
              </a:pathLst>
            </a:custGeom>
            <a:solidFill>
              <a:srgbClr val="CC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34836" name="chair3"/>
            <p:cNvSpPr>
              <a:spLocks noEditPoints="1" noChangeArrowheads="1"/>
            </p:cNvSpPr>
            <p:nvPr/>
          </p:nvSpPr>
          <p:spPr bwMode="auto">
            <a:xfrm>
              <a:off x="204" y="2341"/>
              <a:ext cx="227" cy="245"/>
            </a:xfrm>
            <a:custGeom>
              <a:avLst/>
              <a:gdLst>
                <a:gd name="T0" fmla="*/ 10800 w 21600"/>
                <a:gd name="T1" fmla="*/ 0 h 21600"/>
                <a:gd name="T2" fmla="*/ 20275 w 21600"/>
                <a:gd name="T3" fmla="*/ 10800 h 21600"/>
                <a:gd name="T4" fmla="*/ 10800 w 21600"/>
                <a:gd name="T5" fmla="*/ 21600 h 21600"/>
                <a:gd name="T6" fmla="*/ 1303 w 21600"/>
                <a:gd name="T7" fmla="*/ 10800 h 21600"/>
                <a:gd name="T8" fmla="*/ 4828 w 21600"/>
                <a:gd name="T9" fmla="*/ 6639 h 21600"/>
                <a:gd name="T10" fmla="*/ 16846 w 21600"/>
                <a:gd name="T11" fmla="*/ 1964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0661" y="21600"/>
                  </a:moveTo>
                  <a:lnTo>
                    <a:pt x="11964" y="21600"/>
                  </a:lnTo>
                  <a:lnTo>
                    <a:pt x="12969" y="21477"/>
                  </a:lnTo>
                  <a:lnTo>
                    <a:pt x="13951" y="21379"/>
                  </a:lnTo>
                  <a:lnTo>
                    <a:pt x="14742" y="21134"/>
                  </a:lnTo>
                  <a:lnTo>
                    <a:pt x="15575" y="20765"/>
                  </a:lnTo>
                  <a:lnTo>
                    <a:pt x="16152" y="20520"/>
                  </a:lnTo>
                  <a:lnTo>
                    <a:pt x="16579" y="20225"/>
                  </a:lnTo>
                  <a:lnTo>
                    <a:pt x="16942" y="19857"/>
                  </a:lnTo>
                  <a:lnTo>
                    <a:pt x="17455" y="20520"/>
                  </a:lnTo>
                  <a:lnTo>
                    <a:pt x="17989" y="21011"/>
                  </a:lnTo>
                  <a:lnTo>
                    <a:pt x="18459" y="21379"/>
                  </a:lnTo>
                  <a:lnTo>
                    <a:pt x="19079" y="21477"/>
                  </a:lnTo>
                  <a:lnTo>
                    <a:pt x="19656" y="21477"/>
                  </a:lnTo>
                  <a:lnTo>
                    <a:pt x="20275" y="21379"/>
                  </a:lnTo>
                  <a:lnTo>
                    <a:pt x="20660" y="21011"/>
                  </a:lnTo>
                  <a:lnTo>
                    <a:pt x="21173" y="20643"/>
                  </a:lnTo>
                  <a:lnTo>
                    <a:pt x="21386" y="20225"/>
                  </a:lnTo>
                  <a:lnTo>
                    <a:pt x="21600" y="19636"/>
                  </a:lnTo>
                  <a:lnTo>
                    <a:pt x="21600" y="19145"/>
                  </a:lnTo>
                  <a:lnTo>
                    <a:pt x="21600" y="18605"/>
                  </a:lnTo>
                  <a:lnTo>
                    <a:pt x="21386" y="18115"/>
                  </a:lnTo>
                  <a:lnTo>
                    <a:pt x="21066" y="17525"/>
                  </a:lnTo>
                  <a:lnTo>
                    <a:pt x="20660" y="17108"/>
                  </a:lnTo>
                  <a:lnTo>
                    <a:pt x="20275" y="16740"/>
                  </a:lnTo>
                  <a:lnTo>
                    <a:pt x="20275" y="10628"/>
                  </a:lnTo>
                  <a:lnTo>
                    <a:pt x="20275" y="5695"/>
                  </a:lnTo>
                  <a:lnTo>
                    <a:pt x="20275" y="5105"/>
                  </a:lnTo>
                  <a:lnTo>
                    <a:pt x="20190" y="4492"/>
                  </a:lnTo>
                  <a:lnTo>
                    <a:pt x="19976" y="4075"/>
                  </a:lnTo>
                  <a:lnTo>
                    <a:pt x="19763" y="3485"/>
                  </a:lnTo>
                  <a:lnTo>
                    <a:pt x="19442" y="2995"/>
                  </a:lnTo>
                  <a:lnTo>
                    <a:pt x="19079" y="2455"/>
                  </a:lnTo>
                  <a:lnTo>
                    <a:pt x="18673" y="2086"/>
                  </a:lnTo>
                  <a:lnTo>
                    <a:pt x="18139" y="1620"/>
                  </a:lnTo>
                  <a:lnTo>
                    <a:pt x="17562" y="1325"/>
                  </a:lnTo>
                  <a:lnTo>
                    <a:pt x="16836" y="957"/>
                  </a:lnTo>
                  <a:lnTo>
                    <a:pt x="16045" y="589"/>
                  </a:lnTo>
                  <a:lnTo>
                    <a:pt x="15169" y="344"/>
                  </a:lnTo>
                  <a:lnTo>
                    <a:pt x="14272" y="245"/>
                  </a:lnTo>
                  <a:lnTo>
                    <a:pt x="13182" y="123"/>
                  </a:lnTo>
                  <a:lnTo>
                    <a:pt x="12028" y="0"/>
                  </a:lnTo>
                  <a:lnTo>
                    <a:pt x="10832" y="0"/>
                  </a:lnTo>
                  <a:lnTo>
                    <a:pt x="9572" y="0"/>
                  </a:lnTo>
                  <a:lnTo>
                    <a:pt x="8418" y="123"/>
                  </a:lnTo>
                  <a:lnTo>
                    <a:pt x="7328" y="245"/>
                  </a:lnTo>
                  <a:lnTo>
                    <a:pt x="6431" y="344"/>
                  </a:lnTo>
                  <a:lnTo>
                    <a:pt x="5555" y="589"/>
                  </a:lnTo>
                  <a:lnTo>
                    <a:pt x="4764" y="957"/>
                  </a:lnTo>
                  <a:lnTo>
                    <a:pt x="4038" y="1325"/>
                  </a:lnTo>
                  <a:lnTo>
                    <a:pt x="3461" y="1620"/>
                  </a:lnTo>
                  <a:lnTo>
                    <a:pt x="2927" y="2086"/>
                  </a:lnTo>
                  <a:lnTo>
                    <a:pt x="2521" y="2455"/>
                  </a:lnTo>
                  <a:lnTo>
                    <a:pt x="2158" y="2995"/>
                  </a:lnTo>
                  <a:lnTo>
                    <a:pt x="1837" y="3485"/>
                  </a:lnTo>
                  <a:lnTo>
                    <a:pt x="1624" y="4075"/>
                  </a:lnTo>
                  <a:lnTo>
                    <a:pt x="1410" y="4492"/>
                  </a:lnTo>
                  <a:lnTo>
                    <a:pt x="1303" y="5105"/>
                  </a:lnTo>
                  <a:lnTo>
                    <a:pt x="1303" y="5695"/>
                  </a:lnTo>
                  <a:lnTo>
                    <a:pt x="1303" y="10874"/>
                  </a:lnTo>
                  <a:lnTo>
                    <a:pt x="1303" y="16740"/>
                  </a:lnTo>
                  <a:lnTo>
                    <a:pt x="940" y="17108"/>
                  </a:lnTo>
                  <a:lnTo>
                    <a:pt x="534" y="17525"/>
                  </a:lnTo>
                  <a:lnTo>
                    <a:pt x="214" y="18115"/>
                  </a:lnTo>
                  <a:lnTo>
                    <a:pt x="0" y="18605"/>
                  </a:lnTo>
                  <a:lnTo>
                    <a:pt x="0" y="19145"/>
                  </a:lnTo>
                  <a:lnTo>
                    <a:pt x="0" y="19636"/>
                  </a:lnTo>
                  <a:lnTo>
                    <a:pt x="214" y="20225"/>
                  </a:lnTo>
                  <a:lnTo>
                    <a:pt x="427" y="20643"/>
                  </a:lnTo>
                  <a:lnTo>
                    <a:pt x="833" y="21011"/>
                  </a:lnTo>
                  <a:lnTo>
                    <a:pt x="1303" y="21379"/>
                  </a:lnTo>
                  <a:lnTo>
                    <a:pt x="1944" y="21477"/>
                  </a:lnTo>
                  <a:lnTo>
                    <a:pt x="2521" y="21477"/>
                  </a:lnTo>
                  <a:lnTo>
                    <a:pt x="3141" y="21379"/>
                  </a:lnTo>
                  <a:lnTo>
                    <a:pt x="3611" y="21011"/>
                  </a:lnTo>
                  <a:lnTo>
                    <a:pt x="4145" y="20520"/>
                  </a:lnTo>
                  <a:lnTo>
                    <a:pt x="4658" y="19857"/>
                  </a:lnTo>
                  <a:lnTo>
                    <a:pt x="4914" y="20225"/>
                  </a:lnTo>
                  <a:lnTo>
                    <a:pt x="5448" y="20520"/>
                  </a:lnTo>
                  <a:lnTo>
                    <a:pt x="6025" y="20765"/>
                  </a:lnTo>
                  <a:lnTo>
                    <a:pt x="6751" y="21134"/>
                  </a:lnTo>
                  <a:lnTo>
                    <a:pt x="7542" y="21379"/>
                  </a:lnTo>
                  <a:lnTo>
                    <a:pt x="8418" y="21477"/>
                  </a:lnTo>
                  <a:lnTo>
                    <a:pt x="9465" y="21600"/>
                  </a:lnTo>
                  <a:lnTo>
                    <a:pt x="10661" y="21600"/>
                  </a:lnTo>
                  <a:close/>
                </a:path>
                <a:path w="21600" h="21600" extrusionOk="0">
                  <a:moveTo>
                    <a:pt x="17049" y="19857"/>
                  </a:moveTo>
                  <a:lnTo>
                    <a:pt x="17049" y="19268"/>
                  </a:lnTo>
                  <a:lnTo>
                    <a:pt x="17049" y="18016"/>
                  </a:lnTo>
                  <a:lnTo>
                    <a:pt x="17049" y="16274"/>
                  </a:lnTo>
                  <a:lnTo>
                    <a:pt x="17049" y="14114"/>
                  </a:lnTo>
                  <a:lnTo>
                    <a:pt x="17049" y="11880"/>
                  </a:lnTo>
                  <a:lnTo>
                    <a:pt x="17049" y="9843"/>
                  </a:lnTo>
                  <a:lnTo>
                    <a:pt x="17049" y="8100"/>
                  </a:lnTo>
                  <a:lnTo>
                    <a:pt x="17049" y="7069"/>
                  </a:lnTo>
                  <a:lnTo>
                    <a:pt x="16942" y="6725"/>
                  </a:lnTo>
                  <a:lnTo>
                    <a:pt x="16836" y="6357"/>
                  </a:lnTo>
                  <a:lnTo>
                    <a:pt x="16686" y="6112"/>
                  </a:lnTo>
                  <a:lnTo>
                    <a:pt x="16472" y="5768"/>
                  </a:lnTo>
                  <a:lnTo>
                    <a:pt x="15746" y="5351"/>
                  </a:lnTo>
                  <a:lnTo>
                    <a:pt x="14849" y="4983"/>
                  </a:lnTo>
                  <a:lnTo>
                    <a:pt x="13951" y="4615"/>
                  </a:lnTo>
                  <a:lnTo>
                    <a:pt x="12862" y="4369"/>
                  </a:lnTo>
                  <a:lnTo>
                    <a:pt x="11879" y="4271"/>
                  </a:lnTo>
                  <a:lnTo>
                    <a:pt x="10832" y="4197"/>
                  </a:lnTo>
                  <a:lnTo>
                    <a:pt x="9828" y="4271"/>
                  </a:lnTo>
                  <a:lnTo>
                    <a:pt x="8845" y="4369"/>
                  </a:lnTo>
                  <a:lnTo>
                    <a:pt x="7734" y="4615"/>
                  </a:lnTo>
                  <a:lnTo>
                    <a:pt x="6751" y="4983"/>
                  </a:lnTo>
                  <a:lnTo>
                    <a:pt x="5961" y="5351"/>
                  </a:lnTo>
                  <a:lnTo>
                    <a:pt x="5234" y="5768"/>
                  </a:lnTo>
                  <a:lnTo>
                    <a:pt x="4914" y="6112"/>
                  </a:lnTo>
                  <a:lnTo>
                    <a:pt x="4764" y="6357"/>
                  </a:lnTo>
                  <a:lnTo>
                    <a:pt x="4658" y="6725"/>
                  </a:lnTo>
                  <a:lnTo>
                    <a:pt x="4658" y="7069"/>
                  </a:lnTo>
                  <a:lnTo>
                    <a:pt x="4658" y="8100"/>
                  </a:lnTo>
                  <a:lnTo>
                    <a:pt x="4658" y="9843"/>
                  </a:lnTo>
                  <a:lnTo>
                    <a:pt x="4658" y="11880"/>
                  </a:lnTo>
                  <a:lnTo>
                    <a:pt x="4658" y="14114"/>
                  </a:lnTo>
                  <a:lnTo>
                    <a:pt x="4658" y="16274"/>
                  </a:lnTo>
                  <a:lnTo>
                    <a:pt x="4658" y="18016"/>
                  </a:lnTo>
                  <a:lnTo>
                    <a:pt x="4658" y="19268"/>
                  </a:lnTo>
                  <a:lnTo>
                    <a:pt x="4658" y="19857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34837" name="chair3"/>
            <p:cNvSpPr>
              <a:spLocks noEditPoints="1" noChangeArrowheads="1"/>
            </p:cNvSpPr>
            <p:nvPr/>
          </p:nvSpPr>
          <p:spPr bwMode="auto">
            <a:xfrm>
              <a:off x="703" y="2341"/>
              <a:ext cx="227" cy="245"/>
            </a:xfrm>
            <a:custGeom>
              <a:avLst/>
              <a:gdLst>
                <a:gd name="T0" fmla="*/ 10800 w 21600"/>
                <a:gd name="T1" fmla="*/ 0 h 21600"/>
                <a:gd name="T2" fmla="*/ 20275 w 21600"/>
                <a:gd name="T3" fmla="*/ 10800 h 21600"/>
                <a:gd name="T4" fmla="*/ 10800 w 21600"/>
                <a:gd name="T5" fmla="*/ 21600 h 21600"/>
                <a:gd name="T6" fmla="*/ 1303 w 21600"/>
                <a:gd name="T7" fmla="*/ 10800 h 21600"/>
                <a:gd name="T8" fmla="*/ 4828 w 21600"/>
                <a:gd name="T9" fmla="*/ 6639 h 21600"/>
                <a:gd name="T10" fmla="*/ 16846 w 21600"/>
                <a:gd name="T11" fmla="*/ 1964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0661" y="21600"/>
                  </a:moveTo>
                  <a:lnTo>
                    <a:pt x="11964" y="21600"/>
                  </a:lnTo>
                  <a:lnTo>
                    <a:pt x="12969" y="21477"/>
                  </a:lnTo>
                  <a:lnTo>
                    <a:pt x="13951" y="21379"/>
                  </a:lnTo>
                  <a:lnTo>
                    <a:pt x="14742" y="21134"/>
                  </a:lnTo>
                  <a:lnTo>
                    <a:pt x="15575" y="20765"/>
                  </a:lnTo>
                  <a:lnTo>
                    <a:pt x="16152" y="20520"/>
                  </a:lnTo>
                  <a:lnTo>
                    <a:pt x="16579" y="20225"/>
                  </a:lnTo>
                  <a:lnTo>
                    <a:pt x="16942" y="19857"/>
                  </a:lnTo>
                  <a:lnTo>
                    <a:pt x="17455" y="20520"/>
                  </a:lnTo>
                  <a:lnTo>
                    <a:pt x="17989" y="21011"/>
                  </a:lnTo>
                  <a:lnTo>
                    <a:pt x="18459" y="21379"/>
                  </a:lnTo>
                  <a:lnTo>
                    <a:pt x="19079" y="21477"/>
                  </a:lnTo>
                  <a:lnTo>
                    <a:pt x="19656" y="21477"/>
                  </a:lnTo>
                  <a:lnTo>
                    <a:pt x="20275" y="21379"/>
                  </a:lnTo>
                  <a:lnTo>
                    <a:pt x="20660" y="21011"/>
                  </a:lnTo>
                  <a:lnTo>
                    <a:pt x="21173" y="20643"/>
                  </a:lnTo>
                  <a:lnTo>
                    <a:pt x="21386" y="20225"/>
                  </a:lnTo>
                  <a:lnTo>
                    <a:pt x="21600" y="19636"/>
                  </a:lnTo>
                  <a:lnTo>
                    <a:pt x="21600" y="19145"/>
                  </a:lnTo>
                  <a:lnTo>
                    <a:pt x="21600" y="18605"/>
                  </a:lnTo>
                  <a:lnTo>
                    <a:pt x="21386" y="18115"/>
                  </a:lnTo>
                  <a:lnTo>
                    <a:pt x="21066" y="17525"/>
                  </a:lnTo>
                  <a:lnTo>
                    <a:pt x="20660" y="17108"/>
                  </a:lnTo>
                  <a:lnTo>
                    <a:pt x="20275" y="16740"/>
                  </a:lnTo>
                  <a:lnTo>
                    <a:pt x="20275" y="10628"/>
                  </a:lnTo>
                  <a:lnTo>
                    <a:pt x="20275" y="5695"/>
                  </a:lnTo>
                  <a:lnTo>
                    <a:pt x="20275" y="5105"/>
                  </a:lnTo>
                  <a:lnTo>
                    <a:pt x="20190" y="4492"/>
                  </a:lnTo>
                  <a:lnTo>
                    <a:pt x="19976" y="4075"/>
                  </a:lnTo>
                  <a:lnTo>
                    <a:pt x="19763" y="3485"/>
                  </a:lnTo>
                  <a:lnTo>
                    <a:pt x="19442" y="2995"/>
                  </a:lnTo>
                  <a:lnTo>
                    <a:pt x="19079" y="2455"/>
                  </a:lnTo>
                  <a:lnTo>
                    <a:pt x="18673" y="2086"/>
                  </a:lnTo>
                  <a:lnTo>
                    <a:pt x="18139" y="1620"/>
                  </a:lnTo>
                  <a:lnTo>
                    <a:pt x="17562" y="1325"/>
                  </a:lnTo>
                  <a:lnTo>
                    <a:pt x="16836" y="957"/>
                  </a:lnTo>
                  <a:lnTo>
                    <a:pt x="16045" y="589"/>
                  </a:lnTo>
                  <a:lnTo>
                    <a:pt x="15169" y="344"/>
                  </a:lnTo>
                  <a:lnTo>
                    <a:pt x="14272" y="245"/>
                  </a:lnTo>
                  <a:lnTo>
                    <a:pt x="13182" y="123"/>
                  </a:lnTo>
                  <a:lnTo>
                    <a:pt x="12028" y="0"/>
                  </a:lnTo>
                  <a:lnTo>
                    <a:pt x="10832" y="0"/>
                  </a:lnTo>
                  <a:lnTo>
                    <a:pt x="9572" y="0"/>
                  </a:lnTo>
                  <a:lnTo>
                    <a:pt x="8418" y="123"/>
                  </a:lnTo>
                  <a:lnTo>
                    <a:pt x="7328" y="245"/>
                  </a:lnTo>
                  <a:lnTo>
                    <a:pt x="6431" y="344"/>
                  </a:lnTo>
                  <a:lnTo>
                    <a:pt x="5555" y="589"/>
                  </a:lnTo>
                  <a:lnTo>
                    <a:pt x="4764" y="957"/>
                  </a:lnTo>
                  <a:lnTo>
                    <a:pt x="4038" y="1325"/>
                  </a:lnTo>
                  <a:lnTo>
                    <a:pt x="3461" y="1620"/>
                  </a:lnTo>
                  <a:lnTo>
                    <a:pt x="2927" y="2086"/>
                  </a:lnTo>
                  <a:lnTo>
                    <a:pt x="2521" y="2455"/>
                  </a:lnTo>
                  <a:lnTo>
                    <a:pt x="2158" y="2995"/>
                  </a:lnTo>
                  <a:lnTo>
                    <a:pt x="1837" y="3485"/>
                  </a:lnTo>
                  <a:lnTo>
                    <a:pt x="1624" y="4075"/>
                  </a:lnTo>
                  <a:lnTo>
                    <a:pt x="1410" y="4492"/>
                  </a:lnTo>
                  <a:lnTo>
                    <a:pt x="1303" y="5105"/>
                  </a:lnTo>
                  <a:lnTo>
                    <a:pt x="1303" y="5695"/>
                  </a:lnTo>
                  <a:lnTo>
                    <a:pt x="1303" y="10874"/>
                  </a:lnTo>
                  <a:lnTo>
                    <a:pt x="1303" y="16740"/>
                  </a:lnTo>
                  <a:lnTo>
                    <a:pt x="940" y="17108"/>
                  </a:lnTo>
                  <a:lnTo>
                    <a:pt x="534" y="17525"/>
                  </a:lnTo>
                  <a:lnTo>
                    <a:pt x="214" y="18115"/>
                  </a:lnTo>
                  <a:lnTo>
                    <a:pt x="0" y="18605"/>
                  </a:lnTo>
                  <a:lnTo>
                    <a:pt x="0" y="19145"/>
                  </a:lnTo>
                  <a:lnTo>
                    <a:pt x="0" y="19636"/>
                  </a:lnTo>
                  <a:lnTo>
                    <a:pt x="214" y="20225"/>
                  </a:lnTo>
                  <a:lnTo>
                    <a:pt x="427" y="20643"/>
                  </a:lnTo>
                  <a:lnTo>
                    <a:pt x="833" y="21011"/>
                  </a:lnTo>
                  <a:lnTo>
                    <a:pt x="1303" y="21379"/>
                  </a:lnTo>
                  <a:lnTo>
                    <a:pt x="1944" y="21477"/>
                  </a:lnTo>
                  <a:lnTo>
                    <a:pt x="2521" y="21477"/>
                  </a:lnTo>
                  <a:lnTo>
                    <a:pt x="3141" y="21379"/>
                  </a:lnTo>
                  <a:lnTo>
                    <a:pt x="3611" y="21011"/>
                  </a:lnTo>
                  <a:lnTo>
                    <a:pt x="4145" y="20520"/>
                  </a:lnTo>
                  <a:lnTo>
                    <a:pt x="4658" y="19857"/>
                  </a:lnTo>
                  <a:lnTo>
                    <a:pt x="4914" y="20225"/>
                  </a:lnTo>
                  <a:lnTo>
                    <a:pt x="5448" y="20520"/>
                  </a:lnTo>
                  <a:lnTo>
                    <a:pt x="6025" y="20765"/>
                  </a:lnTo>
                  <a:lnTo>
                    <a:pt x="6751" y="21134"/>
                  </a:lnTo>
                  <a:lnTo>
                    <a:pt x="7542" y="21379"/>
                  </a:lnTo>
                  <a:lnTo>
                    <a:pt x="8418" y="21477"/>
                  </a:lnTo>
                  <a:lnTo>
                    <a:pt x="9465" y="21600"/>
                  </a:lnTo>
                  <a:lnTo>
                    <a:pt x="10661" y="21600"/>
                  </a:lnTo>
                  <a:close/>
                </a:path>
                <a:path w="21600" h="21600" extrusionOk="0">
                  <a:moveTo>
                    <a:pt x="17049" y="19857"/>
                  </a:moveTo>
                  <a:lnTo>
                    <a:pt x="17049" y="19268"/>
                  </a:lnTo>
                  <a:lnTo>
                    <a:pt x="17049" y="18016"/>
                  </a:lnTo>
                  <a:lnTo>
                    <a:pt x="17049" y="16274"/>
                  </a:lnTo>
                  <a:lnTo>
                    <a:pt x="17049" y="14114"/>
                  </a:lnTo>
                  <a:lnTo>
                    <a:pt x="17049" y="11880"/>
                  </a:lnTo>
                  <a:lnTo>
                    <a:pt x="17049" y="9843"/>
                  </a:lnTo>
                  <a:lnTo>
                    <a:pt x="17049" y="8100"/>
                  </a:lnTo>
                  <a:lnTo>
                    <a:pt x="17049" y="7069"/>
                  </a:lnTo>
                  <a:lnTo>
                    <a:pt x="16942" y="6725"/>
                  </a:lnTo>
                  <a:lnTo>
                    <a:pt x="16836" y="6357"/>
                  </a:lnTo>
                  <a:lnTo>
                    <a:pt x="16686" y="6112"/>
                  </a:lnTo>
                  <a:lnTo>
                    <a:pt x="16472" y="5768"/>
                  </a:lnTo>
                  <a:lnTo>
                    <a:pt x="15746" y="5351"/>
                  </a:lnTo>
                  <a:lnTo>
                    <a:pt x="14849" y="4983"/>
                  </a:lnTo>
                  <a:lnTo>
                    <a:pt x="13951" y="4615"/>
                  </a:lnTo>
                  <a:lnTo>
                    <a:pt x="12862" y="4369"/>
                  </a:lnTo>
                  <a:lnTo>
                    <a:pt x="11879" y="4271"/>
                  </a:lnTo>
                  <a:lnTo>
                    <a:pt x="10832" y="4197"/>
                  </a:lnTo>
                  <a:lnTo>
                    <a:pt x="9828" y="4271"/>
                  </a:lnTo>
                  <a:lnTo>
                    <a:pt x="8845" y="4369"/>
                  </a:lnTo>
                  <a:lnTo>
                    <a:pt x="7734" y="4615"/>
                  </a:lnTo>
                  <a:lnTo>
                    <a:pt x="6751" y="4983"/>
                  </a:lnTo>
                  <a:lnTo>
                    <a:pt x="5961" y="5351"/>
                  </a:lnTo>
                  <a:lnTo>
                    <a:pt x="5234" y="5768"/>
                  </a:lnTo>
                  <a:lnTo>
                    <a:pt x="4914" y="6112"/>
                  </a:lnTo>
                  <a:lnTo>
                    <a:pt x="4764" y="6357"/>
                  </a:lnTo>
                  <a:lnTo>
                    <a:pt x="4658" y="6725"/>
                  </a:lnTo>
                  <a:lnTo>
                    <a:pt x="4658" y="7069"/>
                  </a:lnTo>
                  <a:lnTo>
                    <a:pt x="4658" y="8100"/>
                  </a:lnTo>
                  <a:lnTo>
                    <a:pt x="4658" y="9843"/>
                  </a:lnTo>
                  <a:lnTo>
                    <a:pt x="4658" y="11880"/>
                  </a:lnTo>
                  <a:lnTo>
                    <a:pt x="4658" y="14114"/>
                  </a:lnTo>
                  <a:lnTo>
                    <a:pt x="4658" y="16274"/>
                  </a:lnTo>
                  <a:lnTo>
                    <a:pt x="4658" y="18016"/>
                  </a:lnTo>
                  <a:lnTo>
                    <a:pt x="4658" y="19268"/>
                  </a:lnTo>
                  <a:lnTo>
                    <a:pt x="4658" y="19857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4838" name="Text Box 22"/>
          <p:cNvSpPr txBox="1">
            <a:spLocks noChangeArrowheads="1"/>
          </p:cNvSpPr>
          <p:nvPr/>
        </p:nvSpPr>
        <p:spPr bwMode="auto">
          <a:xfrm>
            <a:off x="1907704" y="3789040"/>
            <a:ext cx="489585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ru-RU" sz="3200" i="1" dirty="0">
                <a:latin typeface="Times New Roman" pitchFamily="18" charset="0"/>
              </a:rPr>
              <a:t>Вопрос</a:t>
            </a:r>
            <a:r>
              <a:rPr lang="en-US" sz="3200" i="1" dirty="0">
                <a:latin typeface="Times New Roman" pitchFamily="18" charset="0"/>
              </a:rPr>
              <a:t> </a:t>
            </a:r>
            <a:r>
              <a:rPr lang="ru-RU" sz="3200" i="1" dirty="0" smtClean="0">
                <a:latin typeface="Times New Roman" pitchFamily="18" charset="0"/>
              </a:rPr>
              <a:t>№4</a:t>
            </a:r>
          </a:p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ru-RU" sz="3600" i="1" dirty="0" smtClean="0">
                <a:latin typeface="Times New Roman" pitchFamily="18" charset="0"/>
              </a:rPr>
              <a:t>Город – герой, находившийся около 900 дней в </a:t>
            </a:r>
            <a:r>
              <a:rPr lang="ru-RU" sz="3600" i="1" dirty="0" smtClean="0">
                <a:latin typeface="Times New Roman" pitchFamily="18" charset="0"/>
              </a:rPr>
              <a:t>блокаде</a:t>
            </a:r>
            <a:endParaRPr lang="ru-RU" sz="3600" i="1" dirty="0" smtClean="0">
              <a:latin typeface="Times New Roman" pitchFamily="18" charset="0"/>
            </a:endParaRPr>
          </a:p>
        </p:txBody>
      </p:sp>
      <p:sp>
        <p:nvSpPr>
          <p:cNvPr id="34839" name="Oval 23"/>
          <p:cNvSpPr>
            <a:spLocks noChangeArrowheads="1"/>
          </p:cNvSpPr>
          <p:nvPr/>
        </p:nvSpPr>
        <p:spPr bwMode="auto">
          <a:xfrm>
            <a:off x="5651500" y="260350"/>
            <a:ext cx="1223963" cy="12239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840" name="AutoShape 2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43888" y="4365625"/>
            <a:ext cx="900112" cy="649288"/>
          </a:xfrm>
          <a:prstGeom prst="actionButtonForwardNex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841" name="Oval 25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323528" y="4149080"/>
            <a:ext cx="1368425" cy="8651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/>
              <a:t>Выйти</a:t>
            </a:r>
          </a:p>
          <a:p>
            <a:pPr algn="ctr"/>
            <a:r>
              <a:rPr lang="ru-RU" sz="2000" b="1"/>
              <a:t>из игры</a:t>
            </a:r>
          </a:p>
        </p:txBody>
      </p:sp>
      <p:pic>
        <p:nvPicPr>
          <p:cNvPr id="27" name="medley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604448" y="5013176"/>
            <a:ext cx="304800" cy="304800"/>
          </a:xfrm>
          <a:prstGeom prst="rect">
            <a:avLst/>
          </a:prstGeom>
        </p:spPr>
      </p:pic>
      <p:sp>
        <p:nvSpPr>
          <p:cNvPr id="28" name="TextBox 29"/>
          <p:cNvSpPr txBox="1"/>
          <p:nvPr/>
        </p:nvSpPr>
        <p:spPr>
          <a:xfrm>
            <a:off x="179512" y="2276872"/>
            <a:ext cx="15121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 smtClean="0"/>
              <a:t>Помощь друга</a:t>
            </a:r>
            <a:endParaRPr lang="ru-RU" sz="1200" dirty="0"/>
          </a:p>
        </p:txBody>
      </p:sp>
      <p:sp>
        <p:nvSpPr>
          <p:cNvPr id="29" name="TextBox 29"/>
          <p:cNvSpPr txBox="1"/>
          <p:nvPr/>
        </p:nvSpPr>
        <p:spPr>
          <a:xfrm>
            <a:off x="251520" y="3501008"/>
            <a:ext cx="15121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 smtClean="0"/>
              <a:t>Помощь зала </a:t>
            </a:r>
            <a:endParaRPr lang="ru-RU" sz="12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9829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11" dur="30000"/>
                                        <p:tgtEl>
                                          <p:spTgt spid="348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9999"/>
                                          </p:stCondLst>
                                        </p:cTn>
                                        <p:tgtEl>
                                          <p:spTgt spid="34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348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7" dur="20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DC122"/>
                                      </p:to>
                                    </p:animClr>
                                    <p:set>
                                      <p:cBhvr>
                                        <p:cTn id="18" dur="20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48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4" dur="20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5" dur="20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20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48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1" dur="20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2" dur="20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0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4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348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0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9" dur="20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0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5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348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7" dur="1000"/>
                                        <p:tgtEl>
                                          <p:spTgt spid="348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2" dur="10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9"/>
                  </p:tgtEl>
                </p:cond>
              </p:nextCondLst>
            </p:seq>
            <p:audio>
              <p:cMediaNode>
                <p:cTn id="5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</p:childTnLst>
        </p:cTn>
      </p:par>
    </p:tnLst>
    <p:bldLst>
      <p:bldP spid="34824" grpId="0" animBg="1"/>
      <p:bldP spid="34825" grpId="0" animBg="1"/>
      <p:bldP spid="3483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9" y="188640"/>
            <a:ext cx="2592288" cy="20882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188640"/>
            <a:ext cx="2819806" cy="21148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1800" y="404664"/>
            <a:ext cx="3333490" cy="22322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1979712" y="0"/>
            <a:ext cx="4896544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БЛОКАДА    ЛЕНИНГРАДА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2924944"/>
            <a:ext cx="8640960" cy="353943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Блокада</a:t>
            </a:r>
            <a:r>
              <a:rPr lang="ru-RU" sz="3200" dirty="0" smtClean="0">
                <a:solidFill>
                  <a:srgbClr val="FF0000"/>
                </a:solidFill>
              </a:rPr>
              <a:t> </a:t>
            </a:r>
            <a:r>
              <a:rPr lang="ru-RU" sz="3200" b="1" dirty="0" smtClean="0">
                <a:solidFill>
                  <a:srgbClr val="FF0000"/>
                </a:solidFill>
              </a:rPr>
              <a:t>Ленинграда</a:t>
            </a:r>
            <a:r>
              <a:rPr lang="ru-RU" sz="3200" dirty="0" smtClean="0">
                <a:solidFill>
                  <a:srgbClr val="FF0000"/>
                </a:solidFill>
              </a:rPr>
              <a:t> </a:t>
            </a:r>
            <a:r>
              <a:rPr lang="ru-RU" sz="3200" dirty="0" smtClean="0"/>
              <a:t>— военная </a:t>
            </a:r>
            <a:r>
              <a:rPr lang="ru-RU" sz="3200" b="1" dirty="0" smtClean="0"/>
              <a:t>блокада</a:t>
            </a:r>
            <a:r>
              <a:rPr lang="ru-RU" sz="3200" dirty="0" smtClean="0"/>
              <a:t> немецкими, финскими и испанскими (Голубая дивизия) войсками во время Великой Отечественной войны </a:t>
            </a:r>
            <a:r>
              <a:rPr lang="ru-RU" sz="3200" b="1" dirty="0" smtClean="0"/>
              <a:t>Ленинграда</a:t>
            </a:r>
            <a:r>
              <a:rPr lang="ru-RU" sz="3200" dirty="0" smtClean="0"/>
              <a:t> (ныне Санкт-Петербург). </a:t>
            </a:r>
          </a:p>
          <a:p>
            <a:r>
              <a:rPr lang="ru-RU" sz="3200" dirty="0" smtClean="0"/>
              <a:t>Длилась с </a:t>
            </a:r>
            <a:r>
              <a:rPr lang="ru-RU" sz="3200" dirty="0" smtClean="0">
                <a:hlinkClick r:id="rId5" tooltip="8 сентября"/>
              </a:rPr>
              <a:t>8 сентября</a:t>
            </a:r>
            <a:r>
              <a:rPr lang="ru-RU" sz="3200" dirty="0" smtClean="0"/>
              <a:t> </a:t>
            </a:r>
            <a:r>
              <a:rPr lang="ru-RU" sz="3200" dirty="0" smtClean="0">
                <a:hlinkClick r:id="rId6" tooltip="1941 год"/>
              </a:rPr>
              <a:t>1941 года</a:t>
            </a:r>
            <a:r>
              <a:rPr lang="ru-RU" sz="3200" dirty="0" smtClean="0"/>
              <a:t> по </a:t>
            </a:r>
            <a:r>
              <a:rPr lang="ru-RU" sz="3200" dirty="0" smtClean="0">
                <a:hlinkClick r:id="rId7" tooltip="27 января"/>
              </a:rPr>
              <a:t>27 января</a:t>
            </a:r>
            <a:r>
              <a:rPr lang="ru-RU" sz="3200" dirty="0" smtClean="0"/>
              <a:t> </a:t>
            </a:r>
            <a:r>
              <a:rPr lang="ru-RU" sz="3200" dirty="0" smtClean="0">
                <a:hlinkClick r:id="rId8" tooltip="1944 год"/>
              </a:rPr>
              <a:t>1944 года</a:t>
            </a:r>
            <a:r>
              <a:rPr lang="ru-RU" sz="3200" dirty="0" smtClean="0"/>
              <a:t>   — </a:t>
            </a:r>
            <a:r>
              <a:rPr lang="ru-RU" sz="3200" b="1" dirty="0" smtClean="0">
                <a:solidFill>
                  <a:srgbClr val="FF0000"/>
                </a:solidFill>
              </a:rPr>
              <a:t>872 дня</a:t>
            </a:r>
            <a:r>
              <a:rPr lang="ru-RU" sz="3200" dirty="0" smtClean="0">
                <a:solidFill>
                  <a:srgbClr val="FF0000"/>
                </a:solidFill>
              </a:rPr>
              <a:t>.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то хочет стать историком. демо">
  <a:themeElements>
    <a:clrScheme name="Точки 2">
      <a:dk1>
        <a:srgbClr val="5B5B89"/>
      </a:dk1>
      <a:lt1>
        <a:srgbClr val="FFFFFF"/>
      </a:lt1>
      <a:dk2>
        <a:srgbClr val="666699"/>
      </a:dk2>
      <a:lt2>
        <a:srgbClr val="DFDEF6"/>
      </a:lt2>
      <a:accent1>
        <a:srgbClr val="6666FF"/>
      </a:accent1>
      <a:accent2>
        <a:srgbClr val="52527C"/>
      </a:accent2>
      <a:accent3>
        <a:srgbClr val="B8B8CA"/>
      </a:accent3>
      <a:accent4>
        <a:srgbClr val="DADADA"/>
      </a:accent4>
      <a:accent5>
        <a:srgbClr val="B8B8FF"/>
      </a:accent5>
      <a:accent6>
        <a:srgbClr val="494970"/>
      </a:accent6>
      <a:hlink>
        <a:srgbClr val="9999FF"/>
      </a:hlink>
      <a:folHlink>
        <a:srgbClr val="CCCCFF"/>
      </a:folHlink>
    </a:clrScheme>
    <a:fontScheme name="Точк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очки 1">
        <a:dk1>
          <a:srgbClr val="00008A"/>
        </a:dk1>
        <a:lt1>
          <a:srgbClr val="FFFFFF"/>
        </a:lt1>
        <a:dk2>
          <a:srgbClr val="000099"/>
        </a:dk2>
        <a:lt2>
          <a:srgbClr val="FFFFFF"/>
        </a:lt2>
        <a:accent1>
          <a:srgbClr val="0099FF"/>
        </a:accent1>
        <a:accent2>
          <a:srgbClr val="00007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6E"/>
        </a:accent6>
        <a:hlink>
          <a:srgbClr val="EAEAEA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очки 2">
        <a:dk1>
          <a:srgbClr val="5B5B89"/>
        </a:dk1>
        <a:lt1>
          <a:srgbClr val="FFFFFF"/>
        </a:lt1>
        <a:dk2>
          <a:srgbClr val="666699"/>
        </a:dk2>
        <a:lt2>
          <a:srgbClr val="DFDEF6"/>
        </a:lt2>
        <a:accent1>
          <a:srgbClr val="6666FF"/>
        </a:accent1>
        <a:accent2>
          <a:srgbClr val="52527C"/>
        </a:accent2>
        <a:accent3>
          <a:srgbClr val="B8B8CA"/>
        </a:accent3>
        <a:accent4>
          <a:srgbClr val="DADADA"/>
        </a:accent4>
        <a:accent5>
          <a:srgbClr val="B8B8FF"/>
        </a:accent5>
        <a:accent6>
          <a:srgbClr val="494970"/>
        </a:accent6>
        <a:hlink>
          <a:srgbClr val="9999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очки 3">
        <a:dk1>
          <a:srgbClr val="70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6000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560000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очки 4">
        <a:dk1>
          <a:srgbClr val="000000"/>
        </a:dk1>
        <a:lt1>
          <a:srgbClr val="FDEB9D"/>
        </a:lt1>
        <a:dk2>
          <a:srgbClr val="000000"/>
        </a:dk2>
        <a:lt2>
          <a:srgbClr val="E0CE82"/>
        </a:lt2>
        <a:accent1>
          <a:srgbClr val="EAEAEA"/>
        </a:accent1>
        <a:accent2>
          <a:srgbClr val="C2B476"/>
        </a:accent2>
        <a:accent3>
          <a:srgbClr val="FEF3CC"/>
        </a:accent3>
        <a:accent4>
          <a:srgbClr val="000000"/>
        </a:accent4>
        <a:accent5>
          <a:srgbClr val="F3F3F3"/>
        </a:accent5>
        <a:accent6>
          <a:srgbClr val="B0A36A"/>
        </a:accent6>
        <a:hlink>
          <a:srgbClr val="A47900"/>
        </a:hlink>
        <a:folHlink>
          <a:srgbClr val="8C8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очки 5">
        <a:dk1>
          <a:srgbClr val="5B5E52"/>
        </a:dk1>
        <a:lt1>
          <a:srgbClr val="FFFFFF"/>
        </a:lt1>
        <a:dk2>
          <a:srgbClr val="686B5D"/>
        </a:dk2>
        <a:lt2>
          <a:srgbClr val="CCD5C7"/>
        </a:lt2>
        <a:accent1>
          <a:srgbClr val="809EA8"/>
        </a:accent1>
        <a:accent2>
          <a:srgbClr val="4F5147"/>
        </a:accent2>
        <a:accent3>
          <a:srgbClr val="B9BAB6"/>
        </a:accent3>
        <a:accent4>
          <a:srgbClr val="DADADA"/>
        </a:accent4>
        <a:accent5>
          <a:srgbClr val="C0CCD1"/>
        </a:accent5>
        <a:accent6>
          <a:srgbClr val="47493F"/>
        </a:accent6>
        <a:hlink>
          <a:srgbClr val="AAA854"/>
        </a:hlink>
        <a:folHlink>
          <a:srgbClr val="E1D0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очки 6">
        <a:dk1>
          <a:srgbClr val="46532B"/>
        </a:dk1>
        <a:lt1>
          <a:srgbClr val="FFFFFF"/>
        </a:lt1>
        <a:dk2>
          <a:srgbClr val="4E5D31"/>
        </a:dk2>
        <a:lt2>
          <a:srgbClr val="FFFFCC"/>
        </a:lt2>
        <a:accent1>
          <a:srgbClr val="8F8C00"/>
        </a:accent1>
        <a:accent2>
          <a:srgbClr val="424F29"/>
        </a:accent2>
        <a:accent3>
          <a:srgbClr val="B2B6AD"/>
        </a:accent3>
        <a:accent4>
          <a:srgbClr val="DADADA"/>
        </a:accent4>
        <a:accent5>
          <a:srgbClr val="C6C5AA"/>
        </a:accent5>
        <a:accent6>
          <a:srgbClr val="3B4724"/>
        </a:accent6>
        <a:hlink>
          <a:srgbClr val="33CC33"/>
        </a:hlink>
        <a:folHlink>
          <a:srgbClr val="00A1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очки 7">
        <a:dk1>
          <a:srgbClr val="007673"/>
        </a:dk1>
        <a:lt1>
          <a:srgbClr val="FFFFFF"/>
        </a:lt1>
        <a:dk2>
          <a:srgbClr val="008080"/>
        </a:dk2>
        <a:lt2>
          <a:srgbClr val="FFFF99"/>
        </a:lt2>
        <a:accent1>
          <a:srgbClr val="33CCCC"/>
        </a:accent1>
        <a:accent2>
          <a:srgbClr val="006462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005A58"/>
        </a:accent6>
        <a:hlink>
          <a:srgbClr val="FFCC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очки 8">
        <a:dk1>
          <a:srgbClr val="000000"/>
        </a:dk1>
        <a:lt1>
          <a:srgbClr val="E6F8F4"/>
        </a:lt1>
        <a:dk2>
          <a:srgbClr val="000000"/>
        </a:dk2>
        <a:lt2>
          <a:srgbClr val="C5DBD6"/>
        </a:lt2>
        <a:accent1>
          <a:srgbClr val="CCFF99"/>
        </a:accent1>
        <a:accent2>
          <a:srgbClr val="ACBAB7"/>
        </a:accent2>
        <a:accent3>
          <a:srgbClr val="F0FBF8"/>
        </a:accent3>
        <a:accent4>
          <a:srgbClr val="000000"/>
        </a:accent4>
        <a:accent5>
          <a:srgbClr val="E2FFCA"/>
        </a:accent5>
        <a:accent6>
          <a:srgbClr val="9BA8A6"/>
        </a:accent6>
        <a:hlink>
          <a:srgbClr val="008080"/>
        </a:hlink>
        <a:folHlink>
          <a:srgbClr val="00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очки 9">
        <a:dk1>
          <a:srgbClr val="000000"/>
        </a:dk1>
        <a:lt1>
          <a:srgbClr val="EAEAEA"/>
        </a:lt1>
        <a:dk2>
          <a:srgbClr val="000000"/>
        </a:dk2>
        <a:lt2>
          <a:srgbClr val="D1D1D1"/>
        </a:lt2>
        <a:accent1>
          <a:srgbClr val="CCECFF"/>
        </a:accent1>
        <a:accent2>
          <a:srgbClr val="B2B2B2"/>
        </a:accent2>
        <a:accent3>
          <a:srgbClr val="F3F3F3"/>
        </a:accent3>
        <a:accent4>
          <a:srgbClr val="000000"/>
        </a:accent4>
        <a:accent5>
          <a:srgbClr val="E2F4FF"/>
        </a:accent5>
        <a:accent6>
          <a:srgbClr val="A1A1A1"/>
        </a:accent6>
        <a:hlink>
          <a:srgbClr val="7200E4"/>
        </a:hlink>
        <a:folHlink>
          <a:srgbClr val="0033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кто хочет стать историком. демо</Template>
  <TotalTime>607</TotalTime>
  <Words>1556</Words>
  <Application>Microsoft Office PowerPoint</Application>
  <PresentationFormat>Экран (4:3)</PresentationFormat>
  <Paragraphs>716</Paragraphs>
  <Slides>32</Slides>
  <Notes>0</Notes>
  <HiddenSlides>0</HiddenSlides>
  <MMClips>17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кто хочет стать историком. демо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User</cp:lastModifiedBy>
  <cp:revision>65</cp:revision>
  <dcterms:created xsi:type="dcterms:W3CDTF">2012-03-22T15:42:34Z</dcterms:created>
  <dcterms:modified xsi:type="dcterms:W3CDTF">2017-05-21T11:54:12Z</dcterms:modified>
</cp:coreProperties>
</file>