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48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528C3-B68A-4E82-A547-3C834E0E0262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58B4-76C7-44AF-8F5C-3D532306B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143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528C3-B68A-4E82-A547-3C834E0E0262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58B4-76C7-44AF-8F5C-3D532306B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559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528C3-B68A-4E82-A547-3C834E0E0262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58B4-76C7-44AF-8F5C-3D532306B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773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528C3-B68A-4E82-A547-3C834E0E0262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58B4-76C7-44AF-8F5C-3D532306B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16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528C3-B68A-4E82-A547-3C834E0E0262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58B4-76C7-44AF-8F5C-3D532306B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754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528C3-B68A-4E82-A547-3C834E0E0262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58B4-76C7-44AF-8F5C-3D532306B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105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528C3-B68A-4E82-A547-3C834E0E0262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58B4-76C7-44AF-8F5C-3D532306B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548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528C3-B68A-4E82-A547-3C834E0E0262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58B4-76C7-44AF-8F5C-3D532306B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647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528C3-B68A-4E82-A547-3C834E0E0262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58B4-76C7-44AF-8F5C-3D532306B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533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528C3-B68A-4E82-A547-3C834E0E0262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58B4-76C7-44AF-8F5C-3D532306B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184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528C3-B68A-4E82-A547-3C834E0E0262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58B4-76C7-44AF-8F5C-3D532306B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752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528C3-B68A-4E82-A547-3C834E0E0262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658B4-76C7-44AF-8F5C-3D532306B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057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09203" y="716505"/>
            <a:ext cx="5811206" cy="41549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i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abriola" panose="04040605051002020D02" pitchFamily="82" charset="0"/>
              </a:rPr>
              <a:t>ФОТООТЧЁТ</a:t>
            </a:r>
          </a:p>
          <a:p>
            <a:pPr algn="ctr"/>
            <a:r>
              <a:rPr lang="ru-RU" sz="6600" b="1" i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abriola" panose="04040605051002020D02" pitchFamily="82" charset="0"/>
              </a:rPr>
              <a:t>«Городской конкурс </a:t>
            </a:r>
          </a:p>
          <a:p>
            <a:pPr algn="ctr"/>
            <a:r>
              <a:rPr lang="ru-RU" sz="6600" b="1" i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abriola" panose="04040605051002020D02" pitchFamily="82" charset="0"/>
              </a:rPr>
              <a:t>«Лучший</a:t>
            </a:r>
          </a:p>
          <a:p>
            <a:pPr algn="ctr"/>
            <a:r>
              <a:rPr lang="ru-RU" sz="6600" b="1" i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abriola" panose="04040605051002020D02" pitchFamily="82" charset="0"/>
              </a:rPr>
              <a:t>з</a:t>
            </a:r>
            <a:r>
              <a:rPr lang="ru-RU" sz="6600" b="1" i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abriola" panose="04040605051002020D02" pitchFamily="82" charset="0"/>
              </a:rPr>
              <a:t>ащитник природы»</a:t>
            </a:r>
            <a:endParaRPr lang="ru-RU" sz="6600" b="1" i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Gabriola" panose="04040605051002020D02" pitchFamily="82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759" y="5827766"/>
            <a:ext cx="898194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i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abriola" panose="04040605051002020D02" pitchFamily="82" charset="0"/>
              </a:rPr>
              <a:t>Выполнила воспитатель Сабурова Елена Викторовна</a:t>
            </a:r>
            <a:endParaRPr lang="ru-RU" sz="4000" b="1" i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41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741"/>
          <a:stretch/>
        </p:blipFill>
        <p:spPr>
          <a:xfrm>
            <a:off x="0" y="0"/>
            <a:ext cx="12192000" cy="695026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58309"/>
            <a:ext cx="12192000" cy="349196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46757" y="265618"/>
            <a:ext cx="9698488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i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abriola" panose="04040605051002020D02" pitchFamily="82" charset="0"/>
              </a:rPr>
              <a:t>С 17 марта по 17 мая 2017 года дети и родители </a:t>
            </a:r>
          </a:p>
          <a:p>
            <a:pPr algn="ctr"/>
            <a:r>
              <a:rPr lang="ru-RU" sz="4800" b="1" i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abriola" panose="04040605051002020D02" pitchFamily="82" charset="0"/>
              </a:rPr>
              <a:t>нашей группы приняли участие в городском  </a:t>
            </a:r>
          </a:p>
          <a:p>
            <a:pPr algn="ctr"/>
            <a:r>
              <a:rPr lang="ru-RU" sz="4800" b="1" i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abriola" panose="04040605051002020D02" pitchFamily="82" charset="0"/>
              </a:rPr>
              <a:t>конкурсе </a:t>
            </a:r>
            <a:r>
              <a:rPr lang="ru-RU" sz="4800" b="1" i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abriola" panose="04040605051002020D02" pitchFamily="82" charset="0"/>
              </a:rPr>
              <a:t> </a:t>
            </a:r>
            <a:r>
              <a:rPr lang="ru-RU" sz="4800" b="1" i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abriola" panose="04040605051002020D02" pitchFamily="82" charset="0"/>
              </a:rPr>
              <a:t>«Лучший защитник природы» </a:t>
            </a:r>
          </a:p>
          <a:p>
            <a:pPr algn="ctr"/>
            <a:r>
              <a:rPr lang="ru-RU" sz="4800" b="1" i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abriola" panose="04040605051002020D02" pitchFamily="82" charset="0"/>
              </a:rPr>
              <a:t>в форме с</a:t>
            </a:r>
            <a:r>
              <a:rPr lang="ru-RU" sz="4800" b="1" i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abriola" panose="04040605051002020D02" pitchFamily="82" charset="0"/>
              </a:rPr>
              <a:t>бора макулатуры.</a:t>
            </a:r>
            <a:endParaRPr lang="ru-RU" sz="4800" b="1" i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737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9292" y="198967"/>
            <a:ext cx="7350370" cy="6216964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592445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741"/>
          <a:stretch/>
        </p:blipFill>
        <p:spPr>
          <a:xfrm>
            <a:off x="0" y="0"/>
            <a:ext cx="12192000" cy="695026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77651" y="265618"/>
            <a:ext cx="10036722" cy="65556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b="1" i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abriola" panose="04040605051002020D02" pitchFamily="82" charset="0"/>
              </a:rPr>
              <a:t>Огромное спасибо за активное участие </a:t>
            </a:r>
          </a:p>
          <a:p>
            <a:pPr algn="ctr"/>
            <a:r>
              <a:rPr lang="ru-RU" sz="6000" b="1" i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abriola" panose="04040605051002020D02" pitchFamily="82" charset="0"/>
              </a:rPr>
              <a:t>р</a:t>
            </a:r>
            <a:r>
              <a:rPr lang="ru-RU" sz="6000" b="1" i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abriola" panose="04040605051002020D02" pitchFamily="82" charset="0"/>
              </a:rPr>
              <a:t>одителям и воспитанникам</a:t>
            </a:r>
            <a:r>
              <a:rPr lang="ru-RU" sz="6000" b="1" i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abriola" panose="04040605051002020D02" pitchFamily="82" charset="0"/>
              </a:rPr>
              <a:t>:</a:t>
            </a:r>
          </a:p>
          <a:p>
            <a:pPr algn="ctr"/>
            <a:r>
              <a:rPr lang="ru-RU" sz="6000" b="1" i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abriola" panose="04040605051002020D02" pitchFamily="82" charset="0"/>
              </a:rPr>
              <a:t>Лозовой Соне </a:t>
            </a:r>
          </a:p>
          <a:p>
            <a:pPr algn="ctr"/>
            <a:r>
              <a:rPr lang="ru-RU" sz="6000" b="1" i="1" cap="none" spc="0" dirty="0" err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abriola" panose="04040605051002020D02" pitchFamily="82" charset="0"/>
              </a:rPr>
              <a:t>Казко</a:t>
            </a:r>
            <a:r>
              <a:rPr lang="ru-RU" sz="6000" b="1" i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abriola" panose="04040605051002020D02" pitchFamily="82" charset="0"/>
              </a:rPr>
              <a:t> Серёже</a:t>
            </a:r>
          </a:p>
          <a:p>
            <a:pPr algn="ctr"/>
            <a:r>
              <a:rPr lang="ru-RU" sz="6000" b="1" i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abriola" panose="04040605051002020D02" pitchFamily="82" charset="0"/>
              </a:rPr>
              <a:t>Дубининой Кире </a:t>
            </a:r>
          </a:p>
          <a:p>
            <a:pPr algn="ctr"/>
            <a:r>
              <a:rPr lang="ru-RU" sz="6000" b="1" i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abriola" panose="04040605051002020D02" pitchFamily="82" charset="0"/>
              </a:rPr>
              <a:t>Сафарову </a:t>
            </a:r>
            <a:r>
              <a:rPr lang="ru-RU" sz="6000" b="1" i="1" cap="none" spc="0" dirty="0" err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abriola" panose="04040605051002020D02" pitchFamily="82" charset="0"/>
              </a:rPr>
              <a:t>Даврану</a:t>
            </a:r>
            <a:r>
              <a:rPr lang="ru-RU" sz="6000" b="1" i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abriola" panose="04040605051002020D02" pitchFamily="82" charset="0"/>
              </a:rPr>
              <a:t> </a:t>
            </a:r>
          </a:p>
          <a:p>
            <a:pPr algn="ctr"/>
            <a:r>
              <a:rPr lang="ru-RU" sz="6000" b="1" i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abriola" panose="04040605051002020D02" pitchFamily="82" charset="0"/>
              </a:rPr>
              <a:t>Родионовой Маше</a:t>
            </a:r>
            <a:endParaRPr lang="ru-RU" sz="6000" b="1" i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572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741"/>
          <a:stretch/>
        </p:blipFill>
        <p:spPr>
          <a:xfrm>
            <a:off x="0" y="0"/>
            <a:ext cx="12192000" cy="695026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444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452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61</Words>
  <Application>Microsoft Office PowerPoint</Application>
  <PresentationFormat>Широкоэкранный</PresentationFormat>
  <Paragraphs>16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Gabriola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4</cp:revision>
  <dcterms:created xsi:type="dcterms:W3CDTF">2017-05-17T18:07:27Z</dcterms:created>
  <dcterms:modified xsi:type="dcterms:W3CDTF">2017-05-17T18:38:04Z</dcterms:modified>
</cp:coreProperties>
</file>