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4" r:id="rId5"/>
    <p:sldId id="262" r:id="rId6"/>
    <p:sldId id="263" r:id="rId7"/>
    <p:sldId id="267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82932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Мастер – класс « Поделка из бумажной </a:t>
            </a:r>
            <a:r>
              <a:rPr lang="ru-RU" smtClean="0"/>
              <a:t>тарелки:Чудо</a:t>
            </a:r>
            <a:r>
              <a:rPr lang="ru-RU" dirty="0" smtClean="0"/>
              <a:t> </a:t>
            </a:r>
            <a:r>
              <a:rPr lang="ru-RU" dirty="0" smtClean="0"/>
              <a:t>– рыба»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1214445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воспитатель МБДОУ №16 г. Выборга. Попова Ирина Александровна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Одноразовые бумажные тарелки – отличный материал для творчества, к тому же недорогой и очень практичный. С помощью тарелки, цветной бумаги, красок и клея можно создавать разнообразные поделки. Например – «Чудо – рыба» – поделка, с которой справятся даже малыши.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28604"/>
            <a:ext cx="8686800" cy="1857388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Для поделки нам понадобятся следующие материалы: одноразовая бумажная тарелочка, ножницы, клей, кисточка, цветная бумага и фольга, </a:t>
            </a:r>
            <a:r>
              <a:rPr lang="ru-RU" sz="2000" dirty="0" err="1" smtClean="0"/>
              <a:t>дырокол,фломастеры</a:t>
            </a:r>
            <a:r>
              <a:rPr lang="ru-RU" sz="2000" dirty="0" smtClean="0"/>
              <a:t> и немного фантазии.</a:t>
            </a:r>
            <a:endParaRPr lang="ru-RU" sz="2000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143116"/>
            <a:ext cx="7786742" cy="42862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Отрезаем части от краев тарелочки, придавая ей очертания рыбы. Выделяем хвост, плавники и рот.</a:t>
            </a:r>
            <a:endParaRPr lang="ru-RU" sz="2000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2464582" y="607197"/>
            <a:ext cx="4286279" cy="69294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 помощью дырокола делаем конфетти из цветной бумаги и фольги</a:t>
            </a:r>
            <a:endParaRPr lang="ru-RU" sz="2000" dirty="0"/>
          </a:p>
        </p:txBody>
      </p:sp>
      <p:pic>
        <p:nvPicPr>
          <p:cNvPr id="6" name="Содержимое 5" descr="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554162"/>
            <a:ext cx="7500990" cy="47323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 помощью кисточки наносим на заготовку клей и посыпаем сверху цветные конфетти</a:t>
            </a:r>
            <a:endParaRPr lang="ru-RU" sz="2400" dirty="0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54162"/>
            <a:ext cx="7715304" cy="48752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714356"/>
            <a:ext cx="7715304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Фломастером оформляем плавники и хвост. Рисуем </a:t>
            </a:r>
            <a:r>
              <a:rPr lang="ru-RU" sz="2400" dirty="0" err="1" smtClean="0"/>
              <a:t>глазки.и</a:t>
            </a:r>
            <a:r>
              <a:rPr lang="ru-RU" sz="2400" dirty="0" smtClean="0"/>
              <a:t> с удовольствием играем!</a:t>
            </a:r>
            <a:endParaRPr lang="ru-RU" sz="2400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428736"/>
            <a:ext cx="7500990" cy="5072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00306"/>
            <a:ext cx="8686800" cy="3579819"/>
          </a:xfrm>
        </p:spPr>
        <p:txBody>
          <a:bodyPr/>
          <a:lstStyle/>
          <a:p>
            <a:r>
              <a:rPr lang="ru-RU" sz="4800" dirty="0" smtClean="0"/>
              <a:t>Благодарю за внимание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</TotalTime>
  <Words>143</Words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  Мастер – класс « Поделка из бумажной тарелки:Чудо – рыба»   </vt:lpstr>
      <vt:lpstr>Слайд 2</vt:lpstr>
      <vt:lpstr>Для поделки нам понадобятся следующие материалы: одноразовая бумажная тарелочка, ножницы, клей, кисточка, цветная бумага и фольга, дырокол,фломастеры и немного фантазии.</vt:lpstr>
      <vt:lpstr>Отрезаем части от краев тарелочки, придавая ей очертания рыбы. Выделяем хвост, плавники и рот.</vt:lpstr>
      <vt:lpstr>С помощью дырокола делаем конфетти из цветной бумаги и фольги</vt:lpstr>
      <vt:lpstr>С помощью кисточки наносим на заготовку клей и посыпаем сверху цветные конфетти</vt:lpstr>
      <vt:lpstr>Слайд 7</vt:lpstr>
      <vt:lpstr>Фломастером оформляем плавники и хвост. Рисуем глазки.и с удовольствием играем!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Mark Fitter</dc:creator>
  <cp:lastModifiedBy>Пользователь Windows</cp:lastModifiedBy>
  <cp:revision>4</cp:revision>
  <dcterms:created xsi:type="dcterms:W3CDTF">2017-04-19T17:40:49Z</dcterms:created>
  <dcterms:modified xsi:type="dcterms:W3CDTF">2017-05-21T19:42:27Z</dcterms:modified>
</cp:coreProperties>
</file>