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56" r:id="rId3"/>
    <p:sldId id="304" r:id="rId4"/>
    <p:sldId id="306" r:id="rId5"/>
    <p:sldId id="305" r:id="rId6"/>
    <p:sldId id="301" r:id="rId7"/>
    <p:sldId id="302" r:id="rId8"/>
    <p:sldId id="29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0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t>08.04.2017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3494" y="1516026"/>
            <a:ext cx="9360418" cy="2263258"/>
          </a:xfrm>
        </p:spPr>
        <p:txBody>
          <a:bodyPr/>
          <a:lstStyle/>
          <a:p>
            <a:r>
              <a:rPr lang="ru-RU" dirty="0" smtClean="0"/>
              <a:t>Найди девятую</a:t>
            </a:r>
            <a:br>
              <a:rPr lang="ru-RU" dirty="0" smtClean="0"/>
            </a:br>
            <a:r>
              <a:rPr lang="ru-RU" dirty="0" smtClean="0"/>
              <a:t> фигуру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9718" y="769209"/>
            <a:ext cx="9134856" cy="41529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psylist.net/pedagog/i/devexe20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00" t="12069" r="50000" b="345"/>
          <a:stretch/>
        </p:blipFill>
        <p:spPr bwMode="auto">
          <a:xfrm>
            <a:off x="3597103" y="901269"/>
            <a:ext cx="4838443" cy="45933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63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festival.1september.ru/articles/411248/Image1636.gif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3309" r="4400" b="18015"/>
          <a:stretch/>
        </p:blipFill>
        <p:spPr bwMode="auto">
          <a:xfrm>
            <a:off x="3180245" y="848497"/>
            <a:ext cx="5403582" cy="50099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3663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7383" y="818636"/>
            <a:ext cx="9134856" cy="41529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tku.evolenta.ru/upload/iblock/cb4/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851852"/>
            <a:ext cx="5940425" cy="5154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988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://xn----gtbdmbeft1bdk.net/images/paint/10567.gif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3" t="1447" r="4666" b="41091"/>
          <a:stretch/>
        </p:blipFill>
        <p:spPr bwMode="auto">
          <a:xfrm>
            <a:off x="3501081" y="626077"/>
            <a:ext cx="6120713" cy="54452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452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ku.evolenta.ru/upload/iblock/ee8/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087" y="879003"/>
            <a:ext cx="6209571" cy="4986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309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358" y="1438476"/>
            <a:ext cx="6058552" cy="3507549"/>
          </a:xfrm>
        </p:spPr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485788-A8A7-4A59-A508-5F918119F4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забавными осенними иллюстрациями (широкоэкранный формат)</Template>
  <TotalTime>0</TotalTime>
  <Words>4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Cambria</vt:lpstr>
      <vt:lpstr>Back to School 16x9</vt:lpstr>
      <vt:lpstr>Найди девятую  фигуру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2017-04-08T15:30:38Z</dcterms:created>
  <dcterms:modified xsi:type="dcterms:W3CDTF">2017-04-08T15:45:11Z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TC028952699991</vt:lpwstr>
  </property>
</Properties>
</file>