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91" autoAdjust="0"/>
    <p:restoredTop sz="94660"/>
  </p:normalViewPr>
  <p:slideViewPr>
    <p:cSldViewPr>
      <p:cViewPr varScale="1">
        <p:scale>
          <a:sx n="68" d="100"/>
          <a:sy n="68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</a:rPr>
              <a:t>Презентация</a:t>
            </a: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«ПРАВИЛА </a:t>
            </a:r>
            <a:r>
              <a:rPr lang="ru-RU" b="1" dirty="0" smtClean="0">
                <a:solidFill>
                  <a:srgbClr val="FF0000"/>
                </a:solidFill>
              </a:rPr>
              <a:t>ПОВЕДЕНИЯ НА ПРОЕЗЖЕЙ ЧАСТИ, НА ДЕТСКОЙ ПЛОЩАДКЕ И В </a:t>
            </a:r>
            <a:r>
              <a:rPr lang="ru-RU" b="1" dirty="0" smtClean="0">
                <a:solidFill>
                  <a:srgbClr val="FF0000"/>
                </a:solidFill>
              </a:rPr>
              <a:t>ТРАНСПОРТЕ»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Медведева К.М.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ГБДОУ №92</a:t>
            </a:r>
            <a:endParaRPr lang="ru-RU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429683" cy="628654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357166"/>
            <a:ext cx="8572560" cy="6286544"/>
          </a:xfrm>
        </p:spPr>
      </p:pic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блож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214290"/>
            <a:ext cx="8358246" cy="62865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8715404" cy="635798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357166"/>
            <a:ext cx="8572560" cy="628654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42852"/>
            <a:ext cx="8429684" cy="635798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214290"/>
            <a:ext cx="8215370" cy="62865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285728"/>
            <a:ext cx="8429684" cy="628654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357166"/>
            <a:ext cx="8215370" cy="592935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357166"/>
            <a:ext cx="8501122" cy="600079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21</Words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viniplushik</dc:creator>
  <cp:lastModifiedBy>viniplushik</cp:lastModifiedBy>
  <cp:revision>4</cp:revision>
  <dcterms:created xsi:type="dcterms:W3CDTF">2017-05-21T20:35:09Z</dcterms:created>
  <dcterms:modified xsi:type="dcterms:W3CDTF">2017-05-21T20:54:44Z</dcterms:modified>
</cp:coreProperties>
</file>