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70" r:id="rId5"/>
    <p:sldId id="258" r:id="rId6"/>
    <p:sldId id="257" r:id="rId7"/>
    <p:sldId id="260" r:id="rId8"/>
    <p:sldId id="261" r:id="rId9"/>
    <p:sldId id="263" r:id="rId10"/>
    <p:sldId id="262" r:id="rId11"/>
    <p:sldId id="264" r:id="rId12"/>
    <p:sldId id="266" r:id="rId13"/>
    <p:sldId id="265" r:id="rId14"/>
    <p:sldId id="267" r:id="rId15"/>
    <p:sldId id="268" r:id="rId16"/>
    <p:sldId id="271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44DD3-BA5A-4E06-94D4-3933A293D7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06986-ADB7-459B-BE84-2EDDA2793A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93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AF20E-8433-499E-847E-DB9453B8FE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7966-DDA0-447F-8BD3-4E839702EB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754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7AB82-839F-405B-A415-CAB1D9A5FE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EF38-88FB-4E80-BCF2-4AADE1D86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41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44DD3-BA5A-4E06-94D4-3933A293D7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06986-ADB7-459B-BE84-2EDDA2793A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46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05249-B6EA-4256-82B9-4B6FED426F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857D0-8F80-43D2-8AD9-005D9003CC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800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BE31-1FE6-4775-B155-66D87F017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AC0BA-C573-40A2-8A67-C7C83D2A3B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0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A7EF7-9754-49C2-B51F-75C3C63BCC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A24D-9849-4869-B115-3FBCD8E3AF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28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E4C43-0021-4084-803E-6900BC66AA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B352-E333-4E50-8C98-3E8A45877F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553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D643-91B7-40E2-8D04-C58A5E51B6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F30A-7455-43B7-BAE4-DD25C9329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291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85C55-4D84-4AFC-815D-AE1702E4ED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54B2-0206-481F-8E5F-F740C464D1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492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81E0-B1EA-4509-9BA9-D0DE8DC3502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ED23-F8E6-4144-B70D-0CD71D25EE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74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05249-B6EA-4256-82B9-4B6FED426F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857D0-8F80-43D2-8AD9-005D9003CC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7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F71A-A581-4B90-AF1A-E340FBA2E2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B7D0-BAEB-49BC-96A4-2220EF9D1C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72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AF20E-8433-499E-847E-DB9453B8FE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7966-DDA0-447F-8BD3-4E839702EB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403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7AB82-839F-405B-A415-CAB1D9A5FE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EF38-88FB-4E80-BCF2-4AADE1D86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572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44DD3-BA5A-4E06-94D4-3933A293D7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06986-ADB7-459B-BE84-2EDDA2793A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85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05249-B6EA-4256-82B9-4B6FED426F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857D0-8F80-43D2-8AD9-005D9003CC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2652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BE31-1FE6-4775-B155-66D87F017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AC0BA-C573-40A2-8A67-C7C83D2A3B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690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A7EF7-9754-49C2-B51F-75C3C63BCC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A24D-9849-4869-B115-3FBCD8E3AF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760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E4C43-0021-4084-803E-6900BC66AA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B352-E333-4E50-8C98-3E8A45877F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86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D643-91B7-40E2-8D04-C58A5E51B6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F30A-7455-43B7-BAE4-DD25C9329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9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85C55-4D84-4AFC-815D-AE1702E4ED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54B2-0206-481F-8E5F-F740C464D1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53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BE31-1FE6-4775-B155-66D87F017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AC0BA-C573-40A2-8A67-C7C83D2A3B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7897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81E0-B1EA-4509-9BA9-D0DE8DC3502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ED23-F8E6-4144-B70D-0CD71D25EE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72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F71A-A581-4B90-AF1A-E340FBA2E2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B7D0-BAEB-49BC-96A4-2220EF9D1C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1962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AF20E-8433-499E-847E-DB9453B8FE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7966-DDA0-447F-8BD3-4E839702EB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350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7AB82-839F-405B-A415-CAB1D9A5FE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EF38-88FB-4E80-BCF2-4AADE1D86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012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44DD3-BA5A-4E06-94D4-3933A293D7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06986-ADB7-459B-BE84-2EDDA2793A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824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05249-B6EA-4256-82B9-4B6FED426F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857D0-8F80-43D2-8AD9-005D9003CC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17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BE31-1FE6-4775-B155-66D87F017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AC0BA-C573-40A2-8A67-C7C83D2A3B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462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A7EF7-9754-49C2-B51F-75C3C63BCC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A24D-9849-4869-B115-3FBCD8E3AF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7132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E4C43-0021-4084-803E-6900BC66AA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B352-E333-4E50-8C98-3E8A45877F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5985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D643-91B7-40E2-8D04-C58A5E51B6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F30A-7455-43B7-BAE4-DD25C9329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768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A7EF7-9754-49C2-B51F-75C3C63BCC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A24D-9849-4869-B115-3FBCD8E3AF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627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85C55-4D84-4AFC-815D-AE1702E4ED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54B2-0206-481F-8E5F-F740C464D1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7104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81E0-B1EA-4509-9BA9-D0DE8DC3502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ED23-F8E6-4144-B70D-0CD71D25EE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52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F71A-A581-4B90-AF1A-E340FBA2E2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B7D0-BAEB-49BC-96A4-2220EF9D1C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760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AF20E-8433-499E-847E-DB9453B8FE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7966-DDA0-447F-8BD3-4E839702EB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10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7AB82-839F-405B-A415-CAB1D9A5FE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EF38-88FB-4E80-BCF2-4AADE1D86B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3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E4C43-0021-4084-803E-6900BC66AA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B352-E333-4E50-8C98-3E8A45877F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6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D643-91B7-40E2-8D04-C58A5E51B6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F30A-7455-43B7-BAE4-DD25C9329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0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85C55-4D84-4AFC-815D-AE1702E4ED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54B2-0206-481F-8E5F-F740C464D1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4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81E0-B1EA-4509-9BA9-D0DE8DC3502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ED23-F8E6-4144-B70D-0CD71D25EE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09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F71A-A581-4B90-AF1A-E340FBA2E2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B7D0-BAEB-49BC-96A4-2220EF9D1C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82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56000">
              <a:srgbClr val="F0EBD5"/>
            </a:gs>
            <a:gs pos="63339">
              <a:srgbClr val="E4DBBF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3884D-2244-4823-9730-0FB89A42B5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274231-B0FE-48EC-8ABA-1273CC7CF6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7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56000">
              <a:srgbClr val="F0EBD5"/>
            </a:gs>
            <a:gs pos="63339">
              <a:srgbClr val="E4DBBF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3884D-2244-4823-9730-0FB89A42B5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274231-B0FE-48EC-8ABA-1273CC7CF6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24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56000">
              <a:srgbClr val="F0EBD5"/>
            </a:gs>
            <a:gs pos="63339">
              <a:srgbClr val="E4DBBF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3884D-2244-4823-9730-0FB89A42B5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274231-B0FE-48EC-8ABA-1273CC7CF6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2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56000">
              <a:srgbClr val="F0EBD5"/>
            </a:gs>
            <a:gs pos="63339">
              <a:srgbClr val="E4DBBF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3884D-2244-4823-9730-0FB89A42B5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14.05.2017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274231-B0FE-48EC-8ABA-1273CC7CF6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1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507" y="1484784"/>
            <a:ext cx="8136904" cy="2676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Открытое занятие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для родителей и воспитанников 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старшей группы на тему: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«Лепка из соленого теста»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00" dirty="0">
              <a:ea typeface="Calibri"/>
              <a:cs typeface="Times New Roman"/>
            </a:endParaRPr>
          </a:p>
        </p:txBody>
      </p:sp>
      <p:pic>
        <p:nvPicPr>
          <p:cNvPr id="3" name="Детские - Барбариска (minus 3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536" y="4046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6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7346"/>
            <a:ext cx="8928992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 Пальчиковая гимнастика</a:t>
            </a: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Колосок в поле рос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,          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дети сгибают руки в локтях, шевелят пальчиками,</a:t>
            </a: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Хлеб на стол нам  принес</a:t>
            </a:r>
            <a:r>
              <a:rPr lang="ru-RU" sz="2400" i="1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       «шагают» указательным и средним пальцами правой руки на ладошке левой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затем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Всех гостей угостим,            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указательным пальцем левой руки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По кусочку дадим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.                     «мешают» в ладошке правой руки,</a:t>
            </a: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Птичке-невеличке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,                    загибают по одному пальчику на каждое название,</a:t>
            </a: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Зайцу и лисичке,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Кошке и матрешке –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              разгибают все пальцы, вытягивая  руку вперед, показывают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Всем дадим по крошке.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         «крошку» с помощью большого и указательного пальцев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63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533" y="836712"/>
            <a:ext cx="8640960" cy="551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 История возникновения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соленого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теста.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Поделки из соленого теста – очень древнее искусство. В России искусство изготовления поделок из соленого теста  имеет свою историю. На севере делали фигурки из муки и соли, которые так и назывались – </a:t>
            </a:r>
            <a:r>
              <a:rPr lang="ru-RU" sz="2800" dirty="0" err="1" smtClean="0">
                <a:effectLst/>
                <a:latin typeface="Times New Roman"/>
                <a:ea typeface="Calibri"/>
                <a:cs typeface="Times New Roman"/>
              </a:rPr>
              <a:t>мукосольки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. В наши дни соленое тесто стало очень популярным материалом для рукоделия. И сейчас данный вид рукоделия называют </a:t>
            </a:r>
            <a:r>
              <a:rPr lang="ru-RU" sz="2800" dirty="0" err="1" smtClean="0">
                <a:effectLst/>
                <a:latin typeface="Times New Roman"/>
                <a:ea typeface="Calibri"/>
                <a:cs typeface="Times New Roman"/>
              </a:rPr>
              <a:t>тестопластика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.  Мука и соль – это природные, экологически безопасные продукты. При их соединении получается чудесный материал для лепки.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13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036496" cy="5153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Для приготовления теста нам понадобится: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мука – 300 гр. (2 чашки),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соль – 300 гр. (1 чашка),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вода – 200 гр. (1 чашка).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В соль добавляют воду и перемешивают, затем постепенно высыпают муку и вымешивают тесто до однородной массы. Готовое тесто нужно положить на пару часов в холодильник, чтобы оно стало более пластичным и однородным.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73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по теме лепки из соленого тес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" y="116632"/>
            <a:ext cx="2853690" cy="3759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картинки по теме лепки из соленого тест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6672"/>
            <a:ext cx="5534025" cy="5486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артинки по запросу картинки по теме лепки из соленого теста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3096344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7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273" y="620688"/>
            <a:ext cx="813690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Приемы лепки.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1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.Чтобы вылепить 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баранку,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вам надо из кусочка теста раскатать колбаску и сомкнуть в кольцо.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2.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Если колбаску раскатать более длинную и свернуть или «заплести», то получатся 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калачи и завитушки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3.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Для получения  «плетенки»  вам  надо  взять  три  колбаски  и сплести косичку.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4.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Для приготовления 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печенья,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тесто необходимо раскатать, а затем выдавить с помощью формочки.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5.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Батон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хлеба лепится из широкой колбаски, округлив концы, вдоль батона делают надрезы стекой.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6.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Для изготовления 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пирожка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необходимо раскатать круг  положить в него начинку, прищипнуть  и подравнять ладонями.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924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792162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9973451"/>
      </p:ext>
    </p:extLst>
  </p:cSld>
  <p:clrMapOvr>
    <a:masterClrMapping/>
  </p:clrMapOvr>
  <p:transition spd="slow" advTm="6356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404813"/>
            <a:ext cx="7848600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4496053"/>
            <a:ext cx="561532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РОЖЬ  ПОСПЕЛА, 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ПОЖЕЛТЕЛА…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6336029"/>
      </p:ext>
    </p:extLst>
  </p:cSld>
  <p:clrMapOvr>
    <a:masterClrMapping/>
  </p:clrMapOvr>
  <p:transition spd="slow" advTm="501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549275"/>
            <a:ext cx="7907338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72557" y="1466602"/>
            <a:ext cx="3547196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6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8114293"/>
      </p:ext>
    </p:extLst>
  </p:cSld>
  <p:clrMapOvr>
    <a:masterClrMapping/>
  </p:clrMapOvr>
  <p:transition spd="slow" advTm="6268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72816"/>
            <a:ext cx="734481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Мы в пакете сто нулей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С маком замечаем.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Бабушка, чаек налей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Их сгрызем за чаем. 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баранки)</a:t>
            </a:r>
            <a:endParaRPr lang="ru-RU" sz="4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196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56792"/>
            <a:ext cx="763284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Отгадать легко и быстро: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4000" dirty="0" err="1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Мягкий,пышный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и душистый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Он 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черный, он и белый,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 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бывает подгорелый</a:t>
            </a:r>
            <a:r>
              <a:rPr lang="ru-RU" sz="40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lvl="0" algn="r">
              <a:lnSpc>
                <a:spcPct val="115000"/>
              </a:lnSpc>
            </a:pPr>
            <a:r>
              <a:rPr lang="ru-RU" sz="40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хлеб)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882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934" y="1700808"/>
            <a:ext cx="885698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Очень ароматные,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Сладкие 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мятные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Сверху 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мы в глазурном глянце,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Словно 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радостном румянце.</a:t>
            </a:r>
          </a:p>
          <a:p>
            <a:pPr lvl="0" algn="r">
              <a:lnSpc>
                <a:spcPct val="115000"/>
              </a:lnSpc>
            </a:pPr>
            <a:r>
              <a:rPr lang="ru-RU" sz="40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пряник)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51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28800"/>
            <a:ext cx="856895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 В кусочке сдобного теста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 Нашлось для начинки место,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 Внутри не бывает пусто –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 Есть мясо или капуста.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(пирожок)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830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884238"/>
            <a:ext cx="734377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58919"/>
            <a:ext cx="4155824" cy="160043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  РЖАНОЙ,</a:t>
            </a:r>
          </a:p>
          <a:p>
            <a:pPr algn="ctr">
              <a:defRPr/>
            </a:pP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63328" y="58919"/>
            <a:ext cx="457416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БАТОНЫ,  БУЛКИ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079629"/>
            <a:ext cx="4392488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  ДОБУДЕШЬ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10110" y="6079628"/>
            <a:ext cx="4227378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 ПРОГУЛКЕ.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3388022"/>
      </p:ext>
    </p:extLst>
  </p:cSld>
  <p:clrMapOvr>
    <a:masterClrMapping/>
  </p:clrMapOvr>
  <p:transition spd="slow" advTm="10855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3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5|1.7|2|1.8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484</Words>
  <Application>Microsoft Office PowerPoint</Application>
  <PresentationFormat>Экран (4:3)</PresentationFormat>
  <Paragraphs>56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1_Тема Office</vt:lpstr>
      <vt:lpstr>2_Тема Office</vt:lpstr>
      <vt:lpstr>3_Тема Office</vt:lpstr>
      <vt:lpstr>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Гюльфира</dc:creator>
  <cp:lastModifiedBy>Гюльфира</cp:lastModifiedBy>
  <cp:revision>12</cp:revision>
  <dcterms:created xsi:type="dcterms:W3CDTF">2017-05-14T10:30:46Z</dcterms:created>
  <dcterms:modified xsi:type="dcterms:W3CDTF">2017-05-14T15:57:09Z</dcterms:modified>
</cp:coreProperties>
</file>