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67" r:id="rId2"/>
    <p:sldId id="291" r:id="rId3"/>
    <p:sldId id="293" r:id="rId4"/>
    <p:sldId id="294" r:id="rId5"/>
    <p:sldId id="296" r:id="rId6"/>
    <p:sldId id="290" r:id="rId7"/>
    <p:sldId id="297" r:id="rId8"/>
    <p:sldId id="303" r:id="rId9"/>
    <p:sldId id="298" r:id="rId10"/>
    <p:sldId id="302" r:id="rId11"/>
    <p:sldId id="310" r:id="rId12"/>
    <p:sldId id="299" r:id="rId13"/>
    <p:sldId id="306" r:id="rId14"/>
    <p:sldId id="300" r:id="rId15"/>
    <p:sldId id="301" r:id="rId16"/>
    <p:sldId id="285" r:id="rId17"/>
    <p:sldId id="307" r:id="rId18"/>
    <p:sldId id="309" r:id="rId19"/>
    <p:sldId id="268" r:id="rId20"/>
    <p:sldId id="284" r:id="rId21"/>
    <p:sldId id="283" r:id="rId22"/>
    <p:sldId id="305" r:id="rId23"/>
    <p:sldId id="286" r:id="rId24"/>
    <p:sldId id="274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99CC"/>
    <a:srgbClr val="FF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62" autoAdjust="0"/>
    <p:restoredTop sz="83460" autoAdjust="0"/>
  </p:normalViewPr>
  <p:slideViewPr>
    <p:cSldViewPr>
      <p:cViewPr varScale="1">
        <p:scale>
          <a:sx n="53" d="100"/>
          <a:sy n="53" d="100"/>
        </p:scale>
        <p:origin x="-3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656F9-2E2C-4A56-BE1E-73E41C506751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80214-4B9B-481C-A1E6-ECBEF0D9A6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1421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80214-4B9B-481C-A1E6-ECBEF0D9A6D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3299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EF2653-B3D5-4425-9FD7-AD9144234F8D}" type="datetimeFigureOut">
              <a:rPr lang="ru-RU" smtClean="0"/>
              <a:pPr/>
              <a:t>21.05.2017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F4D2C3-0B30-4744-92D0-FB8474E3C3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57158" y="428604"/>
            <a:ext cx="8786842" cy="600079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600" i="1" dirty="0" smtClean="0"/>
          </a:p>
          <a:p>
            <a:pPr algn="ctr"/>
            <a:r>
              <a:rPr lang="ru-RU" sz="1900" b="1" i="1" dirty="0" smtClean="0">
                <a:solidFill>
                  <a:srgbClr val="002060"/>
                </a:solidFill>
              </a:rPr>
              <a:t>ГБОУ   СОШ  пос. Ленинский</a:t>
            </a:r>
          </a:p>
          <a:p>
            <a:pPr algn="ctr"/>
            <a:r>
              <a:rPr lang="ru-RU" sz="1900" b="1" i="1" dirty="0" smtClean="0">
                <a:solidFill>
                  <a:srgbClr val="002060"/>
                </a:solidFill>
              </a:rPr>
              <a:t>д.с. «</a:t>
            </a:r>
            <a:r>
              <a:rPr lang="ru-RU" sz="1900" b="1" i="1" dirty="0" err="1" smtClean="0">
                <a:solidFill>
                  <a:srgbClr val="002060"/>
                </a:solidFill>
              </a:rPr>
              <a:t>Журавушка</a:t>
            </a:r>
            <a:r>
              <a:rPr lang="ru-RU" sz="1900" b="1" i="1" dirty="0" smtClean="0">
                <a:solidFill>
                  <a:srgbClr val="002060"/>
                </a:solidFill>
              </a:rPr>
              <a:t>»</a:t>
            </a:r>
          </a:p>
          <a:p>
            <a:endParaRPr lang="ru-RU" sz="3600" dirty="0" smtClean="0"/>
          </a:p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«</a:t>
            </a:r>
            <a:r>
              <a:rPr lang="ru-RU" sz="3600" b="1" dirty="0" smtClean="0">
                <a:solidFill>
                  <a:srgbClr val="0070C0"/>
                </a:solidFill>
              </a:rPr>
              <a:t>Использование элементов степ – аэробики на занятиях по физической культуре с детьми раннего возраста</a:t>
            </a:r>
            <a:r>
              <a:rPr lang="ru-RU" sz="3600" dirty="0" smtClean="0">
                <a:solidFill>
                  <a:srgbClr val="0070C0"/>
                </a:solidFill>
              </a:rPr>
              <a:t>»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algn="ctr"/>
            <a:endParaRPr lang="ru-RU" sz="2000" i="1" dirty="0" smtClean="0"/>
          </a:p>
          <a:p>
            <a:pPr algn="ctr"/>
            <a:endParaRPr lang="ru-RU" sz="2000" i="1" dirty="0" smtClean="0"/>
          </a:p>
          <a:p>
            <a:pPr algn="ctr"/>
            <a:endParaRPr lang="ru-RU" sz="1800" i="1" dirty="0" smtClean="0"/>
          </a:p>
          <a:p>
            <a:pPr algn="ctr"/>
            <a:endParaRPr lang="ru-RU" sz="1600" i="1" dirty="0" smtClean="0"/>
          </a:p>
          <a:p>
            <a:pPr algn="ctr"/>
            <a:r>
              <a:rPr lang="ru-RU" sz="1600" i="1" dirty="0" smtClean="0"/>
              <a:t>                                                                   </a:t>
            </a:r>
          </a:p>
          <a:p>
            <a:pPr algn="ctr"/>
            <a:endParaRPr lang="ru-RU" sz="1600" i="1" dirty="0" smtClean="0"/>
          </a:p>
          <a:p>
            <a:pPr algn="ctr"/>
            <a:endParaRPr lang="ru-RU" sz="1600" i="1" dirty="0" smtClean="0"/>
          </a:p>
          <a:p>
            <a:pPr algn="r"/>
            <a:r>
              <a:rPr lang="ru-RU" sz="1700" b="1" i="1" dirty="0" smtClean="0">
                <a:solidFill>
                  <a:srgbClr val="002060"/>
                </a:solidFill>
              </a:rPr>
              <a:t>                                                                                    </a:t>
            </a:r>
            <a:r>
              <a:rPr lang="ru-RU" sz="2200" b="1" i="1" dirty="0" smtClean="0">
                <a:solidFill>
                  <a:srgbClr val="002060"/>
                </a:solidFill>
              </a:rPr>
              <a:t>Подготовила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Шаварина</a:t>
            </a:r>
            <a:r>
              <a:rPr lang="ru-RU" sz="2200" b="1" i="1" dirty="0" smtClean="0">
                <a:solidFill>
                  <a:srgbClr val="002060"/>
                </a:solidFill>
              </a:rPr>
              <a:t> С.Н. </a:t>
            </a:r>
          </a:p>
          <a:p>
            <a:pPr algn="r"/>
            <a:r>
              <a:rPr lang="ru-RU" sz="2200" b="1" i="1" dirty="0" smtClean="0">
                <a:solidFill>
                  <a:srgbClr val="002060"/>
                </a:solidFill>
              </a:rPr>
              <a:t>                                                                      инструктор по физической культуре</a:t>
            </a:r>
          </a:p>
        </p:txBody>
      </p:sp>
      <p:pic>
        <p:nvPicPr>
          <p:cNvPr id="4" name="Рисунок 3" descr="zastavkaleto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3717032"/>
            <a:ext cx="3639348" cy="271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9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Админ\Desktop\степ малыши\DSC008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1478" y="2633963"/>
            <a:ext cx="4647712" cy="3723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59" name="Picture 3" descr="C:\Users\Админ\Desktop\степ малыши\DSC008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297651"/>
            <a:ext cx="4572032" cy="3488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141" y="297651"/>
            <a:ext cx="432105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900"/>
              </a:spcBef>
              <a:spcAft>
                <a:spcPts val="900"/>
              </a:spcAft>
            </a:pPr>
            <a:r>
              <a:rPr lang="ru-RU" sz="1600" b="1" dirty="0">
                <a:solidFill>
                  <a:srgbClr val="0070C0"/>
                </a:solidFill>
                <a:ea typeface="Times New Roman"/>
                <a:cs typeface="Times New Roman"/>
              </a:rPr>
              <a:t>	</a:t>
            </a:r>
            <a:r>
              <a:rPr lang="ru-RU" b="1" dirty="0" smtClean="0">
                <a:solidFill>
                  <a:srgbClr val="0070C0"/>
                </a:solidFill>
                <a:ea typeface="Times New Roman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  <a:cs typeface="Times New Roman" pitchFamily="18" charset="0"/>
              </a:rPr>
              <a:t>Игра «Воробышки и автомобиль». </a:t>
            </a:r>
            <a:r>
              <a:rPr lang="ru-RU" sz="1600" b="1" dirty="0" smtClean="0">
                <a:solidFill>
                  <a:srgbClr val="0070C0"/>
                </a:solidFill>
                <a:ea typeface="Times New Roman"/>
                <a:cs typeface="Times New Roman" pitchFamily="18" charset="0"/>
              </a:rPr>
              <a:t>Дети располагаются на степах («в гнездышках»). Под веселую музыку воробышки разлетаются по залу. По сигналу «Автомобиль!» бегут и забираются каждый на свою платформу.</a:t>
            </a:r>
            <a:endParaRPr lang="ru-RU" sz="1600" b="1" dirty="0">
              <a:solidFill>
                <a:srgbClr val="0070C0"/>
              </a:solidFill>
              <a:ea typeface="Calibri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4143380"/>
            <a:ext cx="388843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«Зайцы и волк»</a:t>
            </a:r>
          </a:p>
          <a:p>
            <a:endParaRPr lang="ru-RU" dirty="0"/>
          </a:p>
        </p:txBody>
      </p:sp>
    </p:spTree>
  </p:cSld>
  <p:clrMapOvr>
    <a:masterClrMapping/>
  </p:clrMapOvr>
  <p:transition advTm="690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Мои документы\малыши разное\Фото24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86553" y="2428868"/>
            <a:ext cx="4254509" cy="4041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1500174"/>
            <a:ext cx="310045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«Лиса в курятнике»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500042"/>
            <a:ext cx="492919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Снаряд очень  полезен в работе с детьми.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Первый плюс — это огромный интерес ребятишек к занятиям </a:t>
            </a:r>
            <a:r>
              <a:rPr lang="ru-RU" dirty="0" err="1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степ-аэробикой</a:t>
            </a:r>
            <a:r>
              <a:rPr lang="ru-RU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, не иссякающий на протяжении всего учебного года.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Второй плюс — у детей формируется устойчивое равновесие, потому что они занимаются на уменьшенной площади опоры.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Третий плюс — это развитие у ребенка уверенности, ориентировки в пространстве, общей выносливости, совершенствование точности движений.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Четвертый плюс — воспитание физических качеств: ловкости, быстроты, силы и др. Повышается выносливость, а вслед за этим и сопротивляемость организма. Но самое главное достоинство степ - аэробики — ее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оздоровительный эффект.</a:t>
            </a:r>
          </a:p>
        </p:txBody>
      </p:sp>
    </p:spTree>
  </p:cSld>
  <p:clrMapOvr>
    <a:masterClrMapping/>
  </p:clrMapOvr>
  <p:transition advTm="359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3880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БЕССЮЖЕТНЫЕ ИГРЫ</a:t>
            </a:r>
            <a:r>
              <a:rPr lang="ru-RU" sz="2000" b="1" dirty="0" smtClean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очень близки к сюжетным. Разницу между ними составляет только отсутствие образов, которым дети подражают. Бессюжетные игры в детском саду основаны на обычных простых движениях: это бег, ловля, прятанье. Основу таких игр составляют определенные двигательные задания по простейшим правилам.</a:t>
            </a:r>
          </a:p>
          <a:p>
            <a:endParaRPr lang="ru-RU" sz="2400" dirty="0"/>
          </a:p>
        </p:txBody>
      </p:sp>
      <p:pic>
        <p:nvPicPr>
          <p:cNvPr id="2050" name="Picture 2" descr="C:\Users\Админ\Desktop\Мои документы\малыши разное\Фото24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2857496"/>
            <a:ext cx="4521712" cy="339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695" y="116632"/>
            <a:ext cx="4213096" cy="92869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«Найди свой домик»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7107" name="Picture 3" descr="C:\Users\Админ\Desktop\степ малыши\DSC008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0704" y="1196752"/>
            <a:ext cx="4354171" cy="3303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Админ\Desktop\Мои документы\малыши разное\Фото24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428868"/>
            <a:ext cx="4093083" cy="3703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286512" y="1643050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«Самолеты»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290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115328" cy="4432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ИГРЫ</a:t>
            </a:r>
            <a:r>
              <a:rPr lang="ru-RU" sz="3300" b="1" dirty="0" smtClean="0">
                <a:solidFill>
                  <a:srgbClr val="002060"/>
                </a:solidFill>
              </a:rPr>
              <a:t> - </a:t>
            </a:r>
            <a:r>
              <a:rPr lang="ru-RU" sz="2000" b="1" dirty="0" smtClean="0">
                <a:solidFill>
                  <a:srgbClr val="002060"/>
                </a:solidFill>
              </a:rPr>
              <a:t>ЗАБАВЫ </a:t>
            </a:r>
            <a:r>
              <a:rPr lang="ru-RU" sz="2000" b="1" dirty="0" smtClean="0">
                <a:solidFill>
                  <a:srgbClr val="0070C0"/>
                </a:solidFill>
              </a:rPr>
              <a:t>широко используются в работе с детьми дошкольного возраста. Для физического развития они не представляют особой ценности, но часто проводятся на различных мероприятиях, вечерах досуга, физкультурных праздниках, утренниках. Все двигательные задания в таких играх выполняются не совсем в обычных условиях.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Часто в такие игры в детском саду включается элемент соревнования.</a:t>
            </a:r>
          </a:p>
          <a:p>
            <a:endParaRPr lang="ru-RU" sz="2000" dirty="0"/>
          </a:p>
        </p:txBody>
      </p:sp>
      <p:pic>
        <p:nvPicPr>
          <p:cNvPr id="4" name="Picture 2" descr="https://im0-tub-ru.yandex.net/i?id=da1afcdd2538e7349e84255d096a3ed1&amp;n=33&amp;h=215&amp;w=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8429684" cy="3036399"/>
          </a:xfrm>
          <a:prstGeom prst="rect">
            <a:avLst/>
          </a:prstGeom>
          <a:noFill/>
        </p:spPr>
      </p:pic>
    </p:spTree>
  </p:cSld>
  <p:clrMapOvr>
    <a:masterClrMapping/>
  </p:clrMapOvr>
  <p:transition advTm="84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дмин\Desktop\Мои документы\малыши разное\Фото24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14290"/>
            <a:ext cx="428628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Админ\Desktop\Мои документы\малыши разное\Фото24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3714728"/>
            <a:ext cx="428628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357166"/>
            <a:ext cx="41434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«Перемени предмет»</a:t>
            </a:r>
            <a:endParaRPr lang="ru-RU" sz="20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sz="2000" b="1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: учить детей быстро перебегать на противоположную сторону площадки, брать предмет, развивать умение действовать в команде, ловкость, общую выносливость, соблюдать правила. Воспитывать настойчивость в достижении положительных результатов</a:t>
            </a:r>
            <a:r>
              <a:rPr lang="ru-RU" b="1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advTm="303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6718" y="698396"/>
            <a:ext cx="8329642" cy="7143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Применение степ-платформ  для основных видов движения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95536" y="1412776"/>
            <a:ext cx="828903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Я стараюсь подбирать специально физические упражнения сюжетного характера, это и «пройдем по мостику», «не замочи ног», «попади в цель», «спрыгни в ямку», «мишки косолапые в цирке» и т.д. Упражнения основаны на активных двигательных действиях произвольного характера, такие упражнения благотворно влияют на физиологические функции детского организма, помогают быстрее приспосабливаться к меняющимся условиям внешней среды, обогащают двигательный опыт ребенка.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</p:txBody>
      </p:sp>
      <p:pic>
        <p:nvPicPr>
          <p:cNvPr id="14338" name="Picture 2" descr="https://im0-tub-ru.yandex.net/i?id=917233bee3022a0b4650326b5f17c1ce&amp;n=33&amp;h=215&amp;w=3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071942"/>
            <a:ext cx="3781425" cy="2786058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917233bee3022a0b4650326b5f17c1ce&amp;n=33&amp;h=215&amp;w=3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71942"/>
            <a:ext cx="3781425" cy="2786058"/>
          </a:xfrm>
          <a:prstGeom prst="rect">
            <a:avLst/>
          </a:prstGeom>
          <a:noFill/>
        </p:spPr>
      </p:pic>
    </p:spTree>
  </p:cSld>
  <p:clrMapOvr>
    <a:masterClrMapping/>
  </p:clrMapOvr>
  <p:transition advTm="547"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дмин\Desktop\степ малыши\DSC008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928934"/>
            <a:ext cx="4500594" cy="3571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Админ\Desktop\степ малыши\DSC008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57166"/>
            <a:ext cx="457200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71472" y="500042"/>
            <a:ext cx="3744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Упражнения в прыжках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214422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Цель: учить принимать И.П.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и спрыгивать на полусогнутые   ноги.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3318" name="Picture 6" descr="http://smayls.ru/data/smiles/smayliki-sport-32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071942"/>
            <a:ext cx="2357454" cy="2357456"/>
          </a:xfrm>
          <a:prstGeom prst="rect">
            <a:avLst/>
          </a:prstGeom>
          <a:noFill/>
        </p:spPr>
      </p:pic>
    </p:spTree>
  </p:cSld>
  <p:clrMapOvr>
    <a:masterClrMapping/>
  </p:clrMapOvr>
  <p:transition advTm="168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6212220" cy="61263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«Спрыгивание с высоты»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2227" name="Picture 3" descr="C:\Users\Админ\Desktop\степ малыши\DSC008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4286280" cy="3786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8" name="Picture 4" descr="C:\Users\Админ\Desktop\степ малыши\DSC008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571744"/>
            <a:ext cx="4000496" cy="3929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357166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5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Админ\Desktop\степ малыши\DSC008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786058"/>
            <a:ext cx="428624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C:\Users\Админ\Desktop\степ малыши\DSC008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714356"/>
            <a:ext cx="4000528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57224" y="357166"/>
            <a:ext cx="5300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«Упражнения  в равновесии»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857232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Цель: учить ходить и ползать по ограниченной площади опоры, сохраняя равновесие.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2938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8072494" cy="5286412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00040"/>
            <a:ext cx="814393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Актуальность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	В ФГОС дошкольного образования выделены ведущие направления, которые обеспечивают социальную успешность детей. Одним из них является физическое развитие детей, целью которого является формирование у дошкольников начальных представлений о некоторых видах спорта, овладение подвижными играми с правилами; становление целенаправленности и </a:t>
            </a:r>
            <a:r>
              <a:rPr lang="ru-RU" b="1" dirty="0" err="1" smtClean="0">
                <a:solidFill>
                  <a:srgbClr val="0070C0"/>
                </a:solidFill>
              </a:rPr>
              <a:t>саморегуляции</a:t>
            </a:r>
            <a:r>
              <a:rPr lang="ru-RU" b="1" dirty="0" smtClean="0">
                <a:solidFill>
                  <a:srgbClr val="0070C0"/>
                </a:solidFill>
              </a:rPr>
              <a:t> в двигательной сфере; становление ценностей ЗОЖ; приобретение опыта в двигательной деятельности.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	В связи с этим возникла настоятельная необходимость совершенствования двигательного режима ДОУ путём применения нетрадиционных  средств физического воспитания, направленных на активизацию двигательной деятельности, что обеспечит успешную адаптацию детей к разнонаправленным нагрузкам школьного обучения. Одним из этих средств являются  занятия </a:t>
            </a:r>
            <a:r>
              <a:rPr lang="ru-RU" b="1" dirty="0" err="1" smtClean="0">
                <a:solidFill>
                  <a:srgbClr val="0070C0"/>
                </a:solidFill>
              </a:rPr>
              <a:t>степ-аэробикой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159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Админ\Desktop\степ малыши\DSC008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44" y="1000108"/>
            <a:ext cx="414343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Админ\Desktop\степ малыши\DSC008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571745"/>
            <a:ext cx="4392487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127958" y="476672"/>
            <a:ext cx="3956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Метание в цель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428736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Цель: Учить принимать И.П., делать сильных замах при метании в горизонтальную цель. 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687"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Мои документы\малыши разное\Фото24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000372"/>
            <a:ext cx="4321723" cy="3462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42910" y="928670"/>
            <a:ext cx="358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«С кочки на кочку»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4071942"/>
            <a:ext cx="45048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«По ровненькой дорожке»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Админ\Desktop\Мои документы\малыши разное\Фото24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28604"/>
            <a:ext cx="4164521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87"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83880" cy="857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Упражнения на релаксацию: «Цветы»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6082" name="Picture 2" descr="C:\Users\Админ\Desktop\степ малыши\DSC009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428868"/>
            <a:ext cx="4071966" cy="3500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3" name="Picture 3" descr="C:\Users\Админ\Desktop\степ малыши\DSC008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714488"/>
            <a:ext cx="3857652" cy="3500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8572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2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3643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13159"/>
            <a:ext cx="5072098" cy="799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</a:rPr>
              <a:t>Занятия </a:t>
            </a:r>
            <a:r>
              <a:rPr lang="ru-RU" sz="1600" b="1" dirty="0" err="1" smtClean="0">
                <a:solidFill>
                  <a:srgbClr val="0070C0"/>
                </a:solidFill>
              </a:rPr>
              <a:t>степ-аэробикой</a:t>
            </a:r>
            <a:r>
              <a:rPr lang="ru-RU" sz="1600" b="1" dirty="0" smtClean="0">
                <a:solidFill>
                  <a:srgbClr val="0070C0"/>
                </a:solidFill>
              </a:rPr>
              <a:t> обязательно сопровождаются бодрой, ритмичной музыкой, которая создает у детей хорошее настроение. 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b="1" dirty="0" err="1" smtClean="0">
                <a:solidFill>
                  <a:srgbClr val="0070C0"/>
                </a:solidFill>
              </a:rPr>
              <a:t>Степ-аэробикой</a:t>
            </a:r>
            <a:r>
              <a:rPr lang="ru-RU" sz="1600" b="1" dirty="0" smtClean="0">
                <a:solidFill>
                  <a:srgbClr val="0070C0"/>
                </a:solidFill>
              </a:rPr>
              <a:t> можно заниматься в различных вариантах: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</a:rPr>
              <a:t>— в форме полных занятий оздоровительно-тренирующего характера с детьми старшего дошкольного возраста, продолжительностью 25—35 мин.;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— как часть занятия (продолжительность от 10 до 15 мин.);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— в форме утренней гимнастики, что усиливает ее оздоровительный и эмоциональный эффект;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— в показательных выступлениях детей на праздниках;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— как степ-развлечение.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0070C0"/>
                </a:solidFill>
              </a:rPr>
              <a:t>в свободной игровой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</a:rPr>
              <a:t> деятельности</a:t>
            </a:r>
          </a:p>
          <a:p>
            <a:pPr>
              <a:lnSpc>
                <a:spcPct val="120000"/>
              </a:lnSpc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</a:pPr>
            <a:endParaRPr lang="ru-RU" b="1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Админ\Desktop\Мои документы\малыши разное\Фото24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3286124"/>
            <a:ext cx="3643338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\Desktop\Мои документы\малыши разное\Фото24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85728"/>
            <a:ext cx="3452837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78"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571480"/>
            <a:ext cx="6143652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60"/>
              </a:lnSpc>
              <a:spcBef>
                <a:spcPts val="900"/>
              </a:spcBef>
              <a:spcAft>
                <a:spcPts val="900"/>
              </a:spcAft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6861" y="774782"/>
            <a:ext cx="81764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Традиционные и всем знакомые подвижные игры так же можно разнообразить используя степы. Вот например некоторые игры которые 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 использую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Игры для младшего возраста.</a:t>
            </a:r>
            <a:endParaRPr lang="ru-RU" sz="2000" b="1" dirty="0">
              <a:solidFill>
                <a:srgbClr val="0070C0"/>
              </a:solidFill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«Воробышки и автомобиль»                                                          «Зайцы и волк»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«Займи свой домик»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«Кот и мыши»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«Перемени предмет»</a:t>
            </a:r>
            <a:endParaRPr lang="ru-RU" sz="2800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«Птички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в гнездышках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 Медведи и пчелы»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                  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«Быстро в домик»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857760"/>
            <a:ext cx="8572528" cy="707886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ru-RU" sz="40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71546"/>
            <a:ext cx="8032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Наша цель должна состоять в том, чтобы сделать из детей не атлетов, акробатов или людей спорта, а главное уравновешенных физически и нравственно людей.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4"/>
            <a:ext cx="5500726" cy="1296144"/>
          </a:xfrm>
        </p:spPr>
        <p:txBody>
          <a:bodyPr>
            <a:normAutofit fontScale="90000"/>
          </a:bodyPr>
          <a:lstStyle/>
          <a:p>
            <a:pPr marL="514350" indent="-514350" algn="ctr">
              <a:lnSpc>
                <a:spcPct val="150000"/>
              </a:lnSpc>
            </a:pPr>
            <a:r>
              <a:rPr lang="ru-RU" sz="3100" dirty="0" smtClean="0">
                <a:solidFill>
                  <a:srgbClr val="002060"/>
                </a:solidFill>
              </a:rPr>
              <a:t>Позитивное воздействие 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err="1" smtClean="0">
                <a:solidFill>
                  <a:srgbClr val="002060"/>
                </a:solidFill>
              </a:rPr>
              <a:t>степ-платформы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1643050"/>
            <a:ext cx="8280920" cy="466627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Улучшение осанки;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Укрепление дыхательной системы;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Нормализация деятельности вестибулярного аппарата;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Приобретение необходимых двигательных умений и навыков;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Развитие двигательной памяти;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Профилактика заболеваний </a:t>
            </a:r>
            <a:r>
              <a:rPr lang="ru-RU" sz="2600" b="1" dirty="0" err="1" smtClean="0">
                <a:solidFill>
                  <a:srgbClr val="0070C0"/>
                </a:solidFill>
              </a:rPr>
              <a:t>сердечно-сосудистой</a:t>
            </a:r>
            <a:r>
              <a:rPr lang="ru-RU" sz="2600" b="1" dirty="0" smtClean="0">
                <a:solidFill>
                  <a:srgbClr val="0070C0"/>
                </a:solidFill>
              </a:rPr>
              <a:t> системы;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solidFill>
                  <a:srgbClr val="0070C0"/>
                </a:solidFill>
              </a:rPr>
              <a:t>Снижение лишнего веса;</a:t>
            </a:r>
          </a:p>
          <a:p>
            <a:pPr marL="514350" indent="-514350">
              <a:buFont typeface="+mj-lt"/>
              <a:buAutoNum type="arabicPeriod"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514350" indent="-514350" algn="ctr">
              <a:buNone/>
            </a:pPr>
            <a:r>
              <a:rPr lang="ru-RU" sz="2600" b="1" i="1" dirty="0" smtClean="0">
                <a:solidFill>
                  <a:srgbClr val="0070C0"/>
                </a:solidFill>
              </a:rPr>
              <a:t>Упражнения в </a:t>
            </a:r>
            <a:r>
              <a:rPr lang="ru-RU" sz="2600" b="1" i="1" dirty="0" err="1" smtClean="0">
                <a:solidFill>
                  <a:srgbClr val="0070C0"/>
                </a:solidFill>
              </a:rPr>
              <a:t>степ-аэробике</a:t>
            </a:r>
            <a:r>
              <a:rPr lang="ru-RU" sz="2600" b="1" i="1" dirty="0" smtClean="0">
                <a:solidFill>
                  <a:srgbClr val="0070C0"/>
                </a:solidFill>
              </a:rPr>
              <a:t> просты, поэтому подходят для занятий с дошкольниками</a:t>
            </a:r>
          </a:p>
          <a:p>
            <a:endParaRPr lang="ru-RU" dirty="0"/>
          </a:p>
        </p:txBody>
      </p:sp>
    </p:spTree>
  </p:cSld>
  <p:clrMapOvr>
    <a:masterClrMapping/>
  </p:clrMapOvr>
  <p:transition advTm="145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642918"/>
            <a:ext cx="8352928" cy="573841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6700" b="1" dirty="0" smtClean="0">
                <a:solidFill>
                  <a:srgbClr val="002060"/>
                </a:solidFill>
              </a:rPr>
              <a:t>Цель: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200" b="1" dirty="0">
                <a:solidFill>
                  <a:srgbClr val="0070C0"/>
                </a:solidFill>
              </a:rPr>
              <a:t>	</a:t>
            </a:r>
            <a:r>
              <a:rPr lang="ru-RU" sz="4200" b="1" dirty="0" smtClean="0">
                <a:solidFill>
                  <a:srgbClr val="0070C0"/>
                </a:solidFill>
              </a:rPr>
              <a:t>формирование оптимальной двигательной активности дошкольников, их физического совершенствования посредством использования нетрадиционного физкультурного оборудования(степ-платформы).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700" b="1" dirty="0" smtClean="0">
                <a:solidFill>
                  <a:srgbClr val="002060"/>
                </a:solidFill>
              </a:rPr>
              <a:t>Задачи: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4200" b="1" dirty="0" smtClean="0">
                <a:solidFill>
                  <a:srgbClr val="0070C0"/>
                </a:solidFill>
              </a:rPr>
              <a:t>Развивать физические качества детей;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4200" b="1" dirty="0" smtClean="0">
                <a:solidFill>
                  <a:srgbClr val="0070C0"/>
                </a:solidFill>
              </a:rPr>
              <a:t>Накопить и обогатить двигательный опыт детей;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4200" b="1" dirty="0" smtClean="0">
                <a:solidFill>
                  <a:srgbClr val="0070C0"/>
                </a:solidFill>
              </a:rPr>
              <a:t>Учить ритмически согласованно выполнять простые упражнения;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4200" b="1" dirty="0" smtClean="0">
                <a:solidFill>
                  <a:srgbClr val="0070C0"/>
                </a:solidFill>
              </a:rPr>
              <a:t>Формировать интерес к физкультурным занятиям;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4200" b="1" dirty="0" smtClean="0">
                <a:solidFill>
                  <a:srgbClr val="0070C0"/>
                </a:solidFill>
              </a:rPr>
              <a:t>Обеспечить многофункциональность  использования степ-платформ (на прогулках, в самостоятельной деятельности).</a:t>
            </a:r>
          </a:p>
          <a:p>
            <a:endParaRPr lang="ru-RU" dirty="0"/>
          </a:p>
        </p:txBody>
      </p:sp>
    </p:spTree>
  </p:cSld>
  <p:clrMapOvr>
    <a:masterClrMapping/>
  </p:clrMapOvr>
  <p:transition advTm="153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476672"/>
            <a:ext cx="8280920" cy="583264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000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Ожидаемые результаты</a:t>
            </a:r>
          </a:p>
          <a:p>
            <a:pPr marL="514350" indent="-514350">
              <a:buFont typeface="+mj-lt"/>
              <a:buAutoNum type="arabicPeriod"/>
            </a:pPr>
            <a:endParaRPr lang="ru-RU" sz="3100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Повышение двигательной активности детей;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Улучшение роста показателей физического развития детей;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Повышение интереса детей к физкультурным занятиям, к ЗОЖ;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Улучшение состояния предметно-развивающей среды;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Повышение уровня педагогической компетенции педагогов и родителей.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440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8407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	</a:t>
            </a:r>
            <a:r>
              <a:rPr lang="ru-RU" sz="3300" b="1" dirty="0" smtClean="0">
                <a:solidFill>
                  <a:srgbClr val="0070C0"/>
                </a:solidFill>
              </a:rPr>
              <a:t>Важным направлением в формировании у детей основ здорового образа жизни является прежде всего это двигательная предметно-развивающая среда. Она должна носить развивающий характер, быть разнообразной, динамичной, трансформируемой, для этого в нашем детском саду я использую физкультурное нестандартное оборудование, изготовленное своими руками,  и руками родителей. ведь новое спортивное оборудование - это всегда дополнительный стимул активации физкультурно-оздоровительной работы.</a:t>
            </a:r>
          </a:p>
          <a:p>
            <a:endParaRPr lang="ru-RU" sz="3300" b="1" dirty="0" smtClean="0">
              <a:solidFill>
                <a:srgbClr val="0070C0"/>
              </a:solidFill>
            </a:endParaRPr>
          </a:p>
          <a:p>
            <a:r>
              <a:rPr lang="ru-RU" sz="3300" b="1" dirty="0" smtClean="0">
                <a:solidFill>
                  <a:srgbClr val="0070C0"/>
                </a:solidFill>
              </a:rPr>
              <a:t> Работая по проекту «Нетрадиционное спортивное оборудование на физкультурных занятиях» я привлекаю и 2-3 летних детей. Особенность проекта заключается в том, что наряду с традиционными формами физических упражнений, проводятся специальные упражнения на  степ – </a:t>
            </a:r>
            <a:r>
              <a:rPr lang="ru-RU" sz="3300" b="1" dirty="0" err="1" smtClean="0">
                <a:solidFill>
                  <a:srgbClr val="0070C0"/>
                </a:solidFill>
              </a:rPr>
              <a:t>плотформах</a:t>
            </a:r>
            <a:r>
              <a:rPr lang="ru-RU" sz="3300" b="1" dirty="0" smtClean="0">
                <a:solidFill>
                  <a:srgbClr val="0070C0"/>
                </a:solidFill>
              </a:rPr>
              <a:t>.</a:t>
            </a:r>
          </a:p>
          <a:p>
            <a:endParaRPr lang="ru-RU" sz="3300" b="1" dirty="0" smtClean="0">
              <a:solidFill>
                <a:srgbClr val="0070C0"/>
              </a:solidFill>
            </a:endParaRPr>
          </a:p>
          <a:p>
            <a:r>
              <a:rPr lang="ru-RU" sz="3300" b="1" dirty="0" smtClean="0">
                <a:solidFill>
                  <a:srgbClr val="0070C0"/>
                </a:solidFill>
              </a:rPr>
              <a:t>С детьми раннего возраста я использую степ –платформу как  для основных видов движения так и в подвижных играх.</a:t>
            </a:r>
            <a:r>
              <a:rPr lang="ru-RU" sz="3300" dirty="0" smtClean="0"/>
              <a:t/>
            </a:r>
            <a:br>
              <a:rPr lang="ru-RU" sz="3300" dirty="0" smtClean="0"/>
            </a:br>
            <a:endParaRPr lang="ru-RU" sz="3300" dirty="0"/>
          </a:p>
        </p:txBody>
      </p:sp>
    </p:spTree>
  </p:cSld>
  <p:clrMapOvr>
    <a:masterClrMapping/>
  </p:clrMapOvr>
  <p:transition advTm="359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2857520" cy="55451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Для работы по данной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технологии не требуется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Приобретения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дорогостоящего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оборудования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Достаточно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шаговой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скамейки, высотой не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менее 8 см и не более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10</a:t>
            </a:r>
            <a:r>
              <a:rPr lang="ru-RU" sz="2000" b="1" dirty="0" smtClean="0">
                <a:solidFill>
                  <a:srgbClr val="0070C0"/>
                </a:solidFill>
              </a:rPr>
              <a:t> см, шириной — 25 см,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длиной — 40 см,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которую мы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изготовили своими руками с помощью родителей</a:t>
            </a:r>
          </a:p>
          <a:p>
            <a:endParaRPr lang="ru-RU" sz="2000" dirty="0"/>
          </a:p>
        </p:txBody>
      </p:sp>
      <p:pic>
        <p:nvPicPr>
          <p:cNvPr id="4" name="Picture 2" descr="C:\Users\Админ\Desktop\Мои документы\спорт подг. фото\Фото24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46" y="785794"/>
            <a:ext cx="3143272" cy="550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071678"/>
            <a:ext cx="2428892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304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28604"/>
            <a:ext cx="3312368" cy="60967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4214842" cy="6698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Игры на степах</a:t>
            </a:r>
            <a:r>
              <a:rPr lang="ru-RU" sz="2000" b="1" dirty="0" smtClean="0">
                <a:solidFill>
                  <a:srgbClr val="0070C0"/>
                </a:solidFill>
              </a:rPr>
              <a:t> помогают ребенку расширять и углублять свои представления об окружающей действительности. Выполняя различные роли, изображая разнообразные действия, дети практически используют свои знания о повадках животных, птиц, насекомых, о явлениях природы, о средствах передвижения, о современной технике. В процессе игр создаются возможности для развития речи, упражнения в счете и т. д.</a:t>
            </a:r>
          </a:p>
        </p:txBody>
      </p:sp>
      <p:pic>
        <p:nvPicPr>
          <p:cNvPr id="7" name="Рисунок 6" descr="zastavkaleto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28604"/>
            <a:ext cx="442915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2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08912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Игры на степах в детском саду, по сути и способу проведения можно подразделить на несколько видов. В каждом виде игр в детском саду, несмотря на общее сходство, имеются свои отличия.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	СЮЖЕТНЫЕ ИГРЫ</a:t>
            </a:r>
            <a:r>
              <a:rPr lang="ru-RU" sz="2000" b="1" dirty="0" smtClean="0">
                <a:solidFill>
                  <a:srgbClr val="0070C0"/>
                </a:solidFill>
              </a:rPr>
              <a:t> строятся на основе представлений у детей знаний об окружающей жизни. Разные профессии, виды транспорта, явления природы, а особенно часто повадки животных и </a:t>
            </a:r>
            <a:r>
              <a:rPr lang="ru-RU" sz="2000" b="1" u="sng" dirty="0" smtClean="0">
                <a:solidFill>
                  <a:srgbClr val="0070C0"/>
                </a:solidFill>
              </a:rPr>
              <a:t>птиц</a:t>
            </a:r>
            <a:r>
              <a:rPr lang="ru-RU" sz="2000" b="1" dirty="0" smtClean="0">
                <a:solidFill>
                  <a:srgbClr val="0070C0"/>
                </a:solidFill>
              </a:rPr>
              <a:t>: хитрость лисы, грубость волка, быстрота зайца, а так же гром, дождь, движение транспорта – все это составляет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основу для установления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правил игры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в детском саду.</a:t>
            </a:r>
          </a:p>
          <a:p>
            <a:endParaRPr lang="ru-RU" sz="2400" dirty="0"/>
          </a:p>
        </p:txBody>
      </p:sp>
      <p:pic>
        <p:nvPicPr>
          <p:cNvPr id="4" name="Picture 6" descr="http://smayls.ru/data/smiles/smayliki-sport-32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000504"/>
            <a:ext cx="2643206" cy="2413881"/>
          </a:xfrm>
          <a:prstGeom prst="rect">
            <a:avLst/>
          </a:prstGeom>
          <a:noFill/>
        </p:spPr>
      </p:pic>
    </p:spTree>
  </p:cSld>
  <p:clrMapOvr>
    <a:masterClrMapping/>
  </p:clrMapOvr>
  <p:transition advTm="168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1336</TotalTime>
  <Words>590</Words>
  <Application>Microsoft Office PowerPoint</Application>
  <PresentationFormat>Экран (4:3)</PresentationFormat>
  <Paragraphs>122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Слайд 1</vt:lpstr>
      <vt:lpstr>Слайд 2</vt:lpstr>
      <vt:lpstr>Позитивное воздействие  степ-платформы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«Найди свой домик»</vt:lpstr>
      <vt:lpstr>Слайд 14</vt:lpstr>
      <vt:lpstr>Слайд 15</vt:lpstr>
      <vt:lpstr>   Применение степ-платформ  для основных видов движения</vt:lpstr>
      <vt:lpstr>Слайд 17</vt:lpstr>
      <vt:lpstr>Слайд 18</vt:lpstr>
      <vt:lpstr>Слайд 19</vt:lpstr>
      <vt:lpstr>Слайд 20</vt:lpstr>
      <vt:lpstr>Слайд 21</vt:lpstr>
      <vt:lpstr>Упражнения на релаксацию: «Цветы»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по степ-аэробике  «Волшебные скамейки»</dc:title>
  <dc:creator>PC</dc:creator>
  <cp:lastModifiedBy>Админ</cp:lastModifiedBy>
  <cp:revision>149</cp:revision>
  <dcterms:created xsi:type="dcterms:W3CDTF">2015-03-15T09:35:39Z</dcterms:created>
  <dcterms:modified xsi:type="dcterms:W3CDTF">2017-05-21T15:02:38Z</dcterms:modified>
</cp:coreProperties>
</file>