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4" r:id="rId5"/>
    <p:sldId id="265" r:id="rId6"/>
    <p:sldId id="258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7420b2b3fedc60c077c07d34791d02c1_RSZ_6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2" y="116632"/>
            <a:ext cx="8964488" cy="6611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kazan-trebuetsya_kuznec_po_hudozhestvennoy_kovkeopyt__54166 — копия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15"/>
            <a:ext cx="8786874" cy="6315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4059"/>
            <a:ext cx="8643998" cy="6318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lesson2_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83122"/>
            <a:ext cx="8772774" cy="648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281444" y="621030"/>
            <a:ext cx="29002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Users\user\Desktop\i (1) — коп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568850" cy="3667938"/>
          </a:xfrm>
          <a:prstGeom prst="rect">
            <a:avLst/>
          </a:prstGeom>
          <a:noFill/>
        </p:spPr>
      </p:pic>
      <p:pic>
        <p:nvPicPr>
          <p:cNvPr id="5123" name="Picture 3" descr="C:\Users\user\Desktop\1689.970 — коп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89" y="1142984"/>
            <a:ext cx="4111199" cy="4799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 (2) —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476672"/>
            <a:ext cx="3891851" cy="4452526"/>
          </a:xfrm>
          <a:prstGeom prst="rect">
            <a:avLst/>
          </a:prstGeom>
          <a:noFill/>
        </p:spPr>
      </p:pic>
      <p:pic>
        <p:nvPicPr>
          <p:cNvPr id="6147" name="Picture 3" descr="C:\Users\user\Desktop\510be785256f754e71c17bb6d4a5f7dd —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9992" y="1963141"/>
            <a:ext cx="4415408" cy="420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 (3)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47664" y="116632"/>
            <a:ext cx="6336704" cy="6624736"/>
          </a:xfrm>
          <a:prstGeom prst="rect">
            <a:avLst/>
          </a:prstGeom>
          <a:noFill/>
        </p:spPr>
      </p:pic>
      <p:pic>
        <p:nvPicPr>
          <p:cNvPr id="2" name="кузнец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40552" y="345816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235</TotalTime>
  <Words>0</Words>
  <Application>Microsoft Office PowerPoint</Application>
  <PresentationFormat>Экран (4:3)</PresentationFormat>
  <Paragraphs>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27</cp:revision>
  <dcterms:created xsi:type="dcterms:W3CDTF">2016-10-20T06:38:30Z</dcterms:created>
  <dcterms:modified xsi:type="dcterms:W3CDTF">2017-01-27T08:10:13Z</dcterms:modified>
</cp:coreProperties>
</file>